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2" r:id="rId2"/>
    <p:sldId id="306" r:id="rId3"/>
    <p:sldId id="305" r:id="rId4"/>
    <p:sldId id="311" r:id="rId5"/>
    <p:sldId id="310" r:id="rId6"/>
    <p:sldId id="307" r:id="rId7"/>
    <p:sldId id="309" r:id="rId8"/>
    <p:sldId id="308" r:id="rId9"/>
    <p:sldId id="30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937E"/>
    <a:srgbClr val="0A5C50"/>
    <a:srgbClr val="FFF5EF"/>
    <a:srgbClr val="071B33"/>
    <a:srgbClr val="EF2123"/>
    <a:srgbClr val="0C695A"/>
    <a:srgbClr val="2AAC94"/>
    <a:srgbClr val="9EE0CB"/>
    <a:srgbClr val="117865"/>
    <a:srgbClr val="367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AABB3A-6114-4A2A-9175-BD197436E5EA}" v="40" dt="2023-08-04T17:40:13.6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37" autoAdjust="0"/>
    <p:restoredTop sz="94660"/>
  </p:normalViewPr>
  <p:slideViewPr>
    <p:cSldViewPr snapToGrid="0">
      <p:cViewPr varScale="1">
        <p:scale>
          <a:sx n="97" d="100"/>
          <a:sy n="97" d="100"/>
        </p:scale>
        <p:origin x="7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opher Wagner" userId="00a32159a4b96eda" providerId="LiveId" clId="{2FAABB3A-6114-4A2A-9175-BD197436E5EA}"/>
    <pc:docChg chg="custSel addSld delSld modSld sldOrd">
      <pc:chgData name="Christopher Wagner" userId="00a32159a4b96eda" providerId="LiveId" clId="{2FAABB3A-6114-4A2A-9175-BD197436E5EA}" dt="2023-08-04T17:40:13.613" v="722"/>
      <pc:docMkLst>
        <pc:docMk/>
      </pc:docMkLst>
      <pc:sldChg chg="del">
        <pc:chgData name="Christopher Wagner" userId="00a32159a4b96eda" providerId="LiveId" clId="{2FAABB3A-6114-4A2A-9175-BD197436E5EA}" dt="2023-08-04T13:33:11.742" v="1" actId="47"/>
        <pc:sldMkLst>
          <pc:docMk/>
          <pc:sldMk cId="2105388145" sldId="274"/>
        </pc:sldMkLst>
      </pc:sldChg>
      <pc:sldChg chg="del">
        <pc:chgData name="Christopher Wagner" userId="00a32159a4b96eda" providerId="LiveId" clId="{2FAABB3A-6114-4A2A-9175-BD197436E5EA}" dt="2023-08-04T13:33:10.790" v="0" actId="47"/>
        <pc:sldMkLst>
          <pc:docMk/>
          <pc:sldMk cId="3671732841" sldId="284"/>
        </pc:sldMkLst>
      </pc:sldChg>
      <pc:sldChg chg="del">
        <pc:chgData name="Christopher Wagner" userId="00a32159a4b96eda" providerId="LiveId" clId="{2FAABB3A-6114-4A2A-9175-BD197436E5EA}" dt="2023-08-04T13:33:26.478" v="10" actId="47"/>
        <pc:sldMkLst>
          <pc:docMk/>
          <pc:sldMk cId="2003696158" sldId="286"/>
        </pc:sldMkLst>
      </pc:sldChg>
      <pc:sldChg chg="del">
        <pc:chgData name="Christopher Wagner" userId="00a32159a4b96eda" providerId="LiveId" clId="{2FAABB3A-6114-4A2A-9175-BD197436E5EA}" dt="2023-08-04T13:33:35.536" v="11" actId="47"/>
        <pc:sldMkLst>
          <pc:docMk/>
          <pc:sldMk cId="2486950807" sldId="287"/>
        </pc:sldMkLst>
      </pc:sldChg>
      <pc:sldChg chg="del">
        <pc:chgData name="Christopher Wagner" userId="00a32159a4b96eda" providerId="LiveId" clId="{2FAABB3A-6114-4A2A-9175-BD197436E5EA}" dt="2023-08-04T13:33:36.547" v="12" actId="47"/>
        <pc:sldMkLst>
          <pc:docMk/>
          <pc:sldMk cId="476726701" sldId="288"/>
        </pc:sldMkLst>
      </pc:sldChg>
      <pc:sldChg chg="del">
        <pc:chgData name="Christopher Wagner" userId="00a32159a4b96eda" providerId="LiveId" clId="{2FAABB3A-6114-4A2A-9175-BD197436E5EA}" dt="2023-08-04T13:33:12.388" v="2" actId="47"/>
        <pc:sldMkLst>
          <pc:docMk/>
          <pc:sldMk cId="3450342275" sldId="289"/>
        </pc:sldMkLst>
      </pc:sldChg>
      <pc:sldChg chg="del">
        <pc:chgData name="Christopher Wagner" userId="00a32159a4b96eda" providerId="LiveId" clId="{2FAABB3A-6114-4A2A-9175-BD197436E5EA}" dt="2023-08-04T13:33:42.928" v="17" actId="47"/>
        <pc:sldMkLst>
          <pc:docMk/>
          <pc:sldMk cId="2572283367" sldId="290"/>
        </pc:sldMkLst>
      </pc:sldChg>
      <pc:sldChg chg="del">
        <pc:chgData name="Christopher Wagner" userId="00a32159a4b96eda" providerId="LiveId" clId="{2FAABB3A-6114-4A2A-9175-BD197436E5EA}" dt="2023-08-04T13:33:37.620" v="13" actId="47"/>
        <pc:sldMkLst>
          <pc:docMk/>
          <pc:sldMk cId="3309972752" sldId="291"/>
        </pc:sldMkLst>
      </pc:sldChg>
      <pc:sldChg chg="del">
        <pc:chgData name="Christopher Wagner" userId="00a32159a4b96eda" providerId="LiveId" clId="{2FAABB3A-6114-4A2A-9175-BD197436E5EA}" dt="2023-08-04T13:33:44.314" v="18" actId="47"/>
        <pc:sldMkLst>
          <pc:docMk/>
          <pc:sldMk cId="2592217546" sldId="292"/>
        </pc:sldMkLst>
      </pc:sldChg>
      <pc:sldChg chg="del">
        <pc:chgData name="Christopher Wagner" userId="00a32159a4b96eda" providerId="LiveId" clId="{2FAABB3A-6114-4A2A-9175-BD197436E5EA}" dt="2023-08-04T13:33:45.138" v="19" actId="47"/>
        <pc:sldMkLst>
          <pc:docMk/>
          <pc:sldMk cId="1493762599" sldId="293"/>
        </pc:sldMkLst>
      </pc:sldChg>
      <pc:sldChg chg="del">
        <pc:chgData name="Christopher Wagner" userId="00a32159a4b96eda" providerId="LiveId" clId="{2FAABB3A-6114-4A2A-9175-BD197436E5EA}" dt="2023-08-04T13:33:39.511" v="16" actId="47"/>
        <pc:sldMkLst>
          <pc:docMk/>
          <pc:sldMk cId="2104125149" sldId="294"/>
        </pc:sldMkLst>
      </pc:sldChg>
      <pc:sldChg chg="del">
        <pc:chgData name="Christopher Wagner" userId="00a32159a4b96eda" providerId="LiveId" clId="{2FAABB3A-6114-4A2A-9175-BD197436E5EA}" dt="2023-08-04T13:33:38.315" v="14" actId="47"/>
        <pc:sldMkLst>
          <pc:docMk/>
          <pc:sldMk cId="1981024302" sldId="295"/>
        </pc:sldMkLst>
      </pc:sldChg>
      <pc:sldChg chg="del">
        <pc:chgData name="Christopher Wagner" userId="00a32159a4b96eda" providerId="LiveId" clId="{2FAABB3A-6114-4A2A-9175-BD197436E5EA}" dt="2023-08-04T13:33:39.041" v="15" actId="47"/>
        <pc:sldMkLst>
          <pc:docMk/>
          <pc:sldMk cId="1052809444" sldId="296"/>
        </pc:sldMkLst>
      </pc:sldChg>
      <pc:sldChg chg="del">
        <pc:chgData name="Christopher Wagner" userId="00a32159a4b96eda" providerId="LiveId" clId="{2FAABB3A-6114-4A2A-9175-BD197436E5EA}" dt="2023-08-04T13:33:14.520" v="3" actId="47"/>
        <pc:sldMkLst>
          <pc:docMk/>
          <pc:sldMk cId="3351728972" sldId="297"/>
        </pc:sldMkLst>
      </pc:sldChg>
      <pc:sldChg chg="del">
        <pc:chgData name="Christopher Wagner" userId="00a32159a4b96eda" providerId="LiveId" clId="{2FAABB3A-6114-4A2A-9175-BD197436E5EA}" dt="2023-08-04T13:33:16.674" v="4" actId="47"/>
        <pc:sldMkLst>
          <pc:docMk/>
          <pc:sldMk cId="1707627630" sldId="298"/>
        </pc:sldMkLst>
      </pc:sldChg>
      <pc:sldChg chg="del">
        <pc:chgData name="Christopher Wagner" userId="00a32159a4b96eda" providerId="LiveId" clId="{2FAABB3A-6114-4A2A-9175-BD197436E5EA}" dt="2023-08-04T13:33:17.914" v="5" actId="47"/>
        <pc:sldMkLst>
          <pc:docMk/>
          <pc:sldMk cId="2999665710" sldId="299"/>
        </pc:sldMkLst>
      </pc:sldChg>
      <pc:sldChg chg="del">
        <pc:chgData name="Christopher Wagner" userId="00a32159a4b96eda" providerId="LiveId" clId="{2FAABB3A-6114-4A2A-9175-BD197436E5EA}" dt="2023-08-04T13:33:18.839" v="6" actId="47"/>
        <pc:sldMkLst>
          <pc:docMk/>
          <pc:sldMk cId="528365651" sldId="300"/>
        </pc:sldMkLst>
      </pc:sldChg>
      <pc:sldChg chg="del">
        <pc:chgData name="Christopher Wagner" userId="00a32159a4b96eda" providerId="LiveId" clId="{2FAABB3A-6114-4A2A-9175-BD197436E5EA}" dt="2023-08-04T13:33:24.894" v="8" actId="47"/>
        <pc:sldMkLst>
          <pc:docMk/>
          <pc:sldMk cId="799302535" sldId="301"/>
        </pc:sldMkLst>
      </pc:sldChg>
      <pc:sldChg chg="del">
        <pc:chgData name="Christopher Wagner" userId="00a32159a4b96eda" providerId="LiveId" clId="{2FAABB3A-6114-4A2A-9175-BD197436E5EA}" dt="2023-08-04T13:33:24.281" v="7" actId="47"/>
        <pc:sldMkLst>
          <pc:docMk/>
          <pc:sldMk cId="2981173953" sldId="302"/>
        </pc:sldMkLst>
      </pc:sldChg>
      <pc:sldChg chg="del">
        <pc:chgData name="Christopher Wagner" userId="00a32159a4b96eda" providerId="LiveId" clId="{2FAABB3A-6114-4A2A-9175-BD197436E5EA}" dt="2023-08-04T13:33:25.540" v="9" actId="47"/>
        <pc:sldMkLst>
          <pc:docMk/>
          <pc:sldMk cId="3743097650" sldId="303"/>
        </pc:sldMkLst>
      </pc:sldChg>
      <pc:sldChg chg="ord">
        <pc:chgData name="Christopher Wagner" userId="00a32159a4b96eda" providerId="LiveId" clId="{2FAABB3A-6114-4A2A-9175-BD197436E5EA}" dt="2023-08-04T14:08:15.390" v="710"/>
        <pc:sldMkLst>
          <pc:docMk/>
          <pc:sldMk cId="4136515178" sldId="304"/>
        </pc:sldMkLst>
      </pc:sldChg>
      <pc:sldChg chg="addSp delSp modSp mod">
        <pc:chgData name="Christopher Wagner" userId="00a32159a4b96eda" providerId="LiveId" clId="{2FAABB3A-6114-4A2A-9175-BD197436E5EA}" dt="2023-08-04T17:40:04.600" v="717"/>
        <pc:sldMkLst>
          <pc:docMk/>
          <pc:sldMk cId="4054105194" sldId="305"/>
        </pc:sldMkLst>
        <pc:spChg chg="add mod">
          <ac:chgData name="Christopher Wagner" userId="00a32159a4b96eda" providerId="LiveId" clId="{2FAABB3A-6114-4A2A-9175-BD197436E5EA}" dt="2023-08-04T13:51:29.295" v="196" actId="20577"/>
          <ac:spMkLst>
            <pc:docMk/>
            <pc:sldMk cId="4054105194" sldId="305"/>
            <ac:spMk id="59" creationId="{A50C84E4-A95E-B6EC-BBD3-75DCD9D55339}"/>
          </ac:spMkLst>
        </pc:spChg>
        <pc:grpChg chg="del mod">
          <ac:chgData name="Christopher Wagner" userId="00a32159a4b96eda" providerId="LiveId" clId="{2FAABB3A-6114-4A2A-9175-BD197436E5EA}" dt="2023-08-04T13:48:05.621" v="107" actId="478"/>
          <ac:grpSpMkLst>
            <pc:docMk/>
            <pc:sldMk cId="4054105194" sldId="305"/>
            <ac:grpSpMk id="5" creationId="{F6F7F50D-23CD-B149-3911-D68664A3C1FE}"/>
          </ac:grpSpMkLst>
        </pc:grpChg>
        <pc:grpChg chg="mod">
          <ac:chgData name="Christopher Wagner" userId="00a32159a4b96eda" providerId="LiveId" clId="{2FAABB3A-6114-4A2A-9175-BD197436E5EA}" dt="2023-08-04T13:51:53.011" v="197" actId="1076"/>
          <ac:grpSpMkLst>
            <pc:docMk/>
            <pc:sldMk cId="4054105194" sldId="305"/>
            <ac:grpSpMk id="28" creationId="{06FC337D-12A2-4D7A-9D49-4753891721E2}"/>
          </ac:grpSpMkLst>
        </pc:grpChg>
        <pc:grpChg chg="del mod">
          <ac:chgData name="Christopher Wagner" userId="00a32159a4b96eda" providerId="LiveId" clId="{2FAABB3A-6114-4A2A-9175-BD197436E5EA}" dt="2023-08-04T13:48:07.812" v="108" actId="478"/>
          <ac:grpSpMkLst>
            <pc:docMk/>
            <pc:sldMk cId="4054105194" sldId="305"/>
            <ac:grpSpMk id="31" creationId="{5545608C-C61F-EB23-271A-98709A685C6E}"/>
          </ac:grpSpMkLst>
        </pc:grpChg>
        <pc:grpChg chg="del mod">
          <ac:chgData name="Christopher Wagner" userId="00a32159a4b96eda" providerId="LiveId" clId="{2FAABB3A-6114-4A2A-9175-BD197436E5EA}" dt="2023-08-04T13:48:08.887" v="109" actId="478"/>
          <ac:grpSpMkLst>
            <pc:docMk/>
            <pc:sldMk cId="4054105194" sldId="305"/>
            <ac:grpSpMk id="34" creationId="{8F121A17-A812-71CF-06CA-8B4029E60648}"/>
          </ac:grpSpMkLst>
        </pc:grpChg>
        <pc:grpChg chg="mod">
          <ac:chgData name="Christopher Wagner" userId="00a32159a4b96eda" providerId="LiveId" clId="{2FAABB3A-6114-4A2A-9175-BD197436E5EA}" dt="2023-08-04T13:51:53.011" v="197" actId="1076"/>
          <ac:grpSpMkLst>
            <pc:docMk/>
            <pc:sldMk cId="4054105194" sldId="305"/>
            <ac:grpSpMk id="40" creationId="{91D5B138-AAB2-DBE7-7A38-97E004BB277C}"/>
          </ac:grpSpMkLst>
        </pc:grpChg>
        <pc:grpChg chg="mod">
          <ac:chgData name="Christopher Wagner" userId="00a32159a4b96eda" providerId="LiveId" clId="{2FAABB3A-6114-4A2A-9175-BD197436E5EA}" dt="2023-08-04T13:51:53.011" v="197" actId="1076"/>
          <ac:grpSpMkLst>
            <pc:docMk/>
            <pc:sldMk cId="4054105194" sldId="305"/>
            <ac:grpSpMk id="43" creationId="{2B9137F1-4ED1-EA9F-4766-6B47B9F88AEF}"/>
          </ac:grpSpMkLst>
        </pc:grpChg>
        <pc:grpChg chg="mod">
          <ac:chgData name="Christopher Wagner" userId="00a32159a4b96eda" providerId="LiveId" clId="{2FAABB3A-6114-4A2A-9175-BD197436E5EA}" dt="2023-08-04T13:51:53.011" v="197" actId="1076"/>
          <ac:grpSpMkLst>
            <pc:docMk/>
            <pc:sldMk cId="4054105194" sldId="305"/>
            <ac:grpSpMk id="46" creationId="{6CC8FC7B-B598-5626-5A3E-42A6D4097010}"/>
          </ac:grpSpMkLst>
        </pc:grpChg>
        <pc:grpChg chg="mod">
          <ac:chgData name="Christopher Wagner" userId="00a32159a4b96eda" providerId="LiveId" clId="{2FAABB3A-6114-4A2A-9175-BD197436E5EA}" dt="2023-08-04T13:51:53.011" v="197" actId="1076"/>
          <ac:grpSpMkLst>
            <pc:docMk/>
            <pc:sldMk cId="4054105194" sldId="305"/>
            <ac:grpSpMk id="49" creationId="{5B4AB643-5C2D-B3D6-603B-8939DE31DD12}"/>
          </ac:grpSpMkLst>
        </pc:grpChg>
        <pc:grpChg chg="mod">
          <ac:chgData name="Christopher Wagner" userId="00a32159a4b96eda" providerId="LiveId" clId="{2FAABB3A-6114-4A2A-9175-BD197436E5EA}" dt="2023-08-04T13:51:53.011" v="197" actId="1076"/>
          <ac:grpSpMkLst>
            <pc:docMk/>
            <pc:sldMk cId="4054105194" sldId="305"/>
            <ac:grpSpMk id="52" creationId="{A4B534D2-07B0-BE18-9571-B5D2C888B92C}"/>
          </ac:grpSpMkLst>
        </pc:grpChg>
        <pc:grpChg chg="mod">
          <ac:chgData name="Christopher Wagner" userId="00a32159a4b96eda" providerId="LiveId" clId="{2FAABB3A-6114-4A2A-9175-BD197436E5EA}" dt="2023-08-04T13:51:53.011" v="197" actId="1076"/>
          <ac:grpSpMkLst>
            <pc:docMk/>
            <pc:sldMk cId="4054105194" sldId="305"/>
            <ac:grpSpMk id="55" creationId="{46EF6891-E6C3-3410-A49E-DCBF5E50BBB1}"/>
          </ac:grpSpMkLst>
        </pc:grpChg>
        <pc:picChg chg="add mod">
          <ac:chgData name="Christopher Wagner" userId="00a32159a4b96eda" providerId="LiveId" clId="{2FAABB3A-6114-4A2A-9175-BD197436E5EA}" dt="2023-08-04T17:40:04.600" v="717"/>
          <ac:picMkLst>
            <pc:docMk/>
            <pc:sldMk cId="4054105194" sldId="305"/>
            <ac:picMk id="2" creationId="{B45272FA-04DA-C036-E7A4-F41806811C8B}"/>
          </ac:picMkLst>
        </pc:picChg>
        <pc:picChg chg="mod">
          <ac:chgData name="Christopher Wagner" userId="00a32159a4b96eda" providerId="LiveId" clId="{2FAABB3A-6114-4A2A-9175-BD197436E5EA}" dt="2023-08-04T13:45:51.196" v="105" actId="1076"/>
          <ac:picMkLst>
            <pc:docMk/>
            <pc:sldMk cId="4054105194" sldId="305"/>
            <ac:picMk id="10" creationId="{FA40AAF5-9FA1-7CF6-E21F-532F3104B6AB}"/>
          </ac:picMkLst>
        </pc:picChg>
        <pc:picChg chg="mod">
          <ac:chgData name="Christopher Wagner" userId="00a32159a4b96eda" providerId="LiveId" clId="{2FAABB3A-6114-4A2A-9175-BD197436E5EA}" dt="2023-08-04T13:45:51.196" v="105" actId="1076"/>
          <ac:picMkLst>
            <pc:docMk/>
            <pc:sldMk cId="4054105194" sldId="305"/>
            <ac:picMk id="12" creationId="{0F7C2ADE-68F9-793A-C0F4-D06C54C75B1C}"/>
          </ac:picMkLst>
        </pc:picChg>
        <pc:picChg chg="mod">
          <ac:chgData name="Christopher Wagner" userId="00a32159a4b96eda" providerId="LiveId" clId="{2FAABB3A-6114-4A2A-9175-BD197436E5EA}" dt="2023-08-04T13:45:51.196" v="105" actId="1076"/>
          <ac:picMkLst>
            <pc:docMk/>
            <pc:sldMk cId="4054105194" sldId="305"/>
            <ac:picMk id="16" creationId="{5B2917BD-0A46-E380-6276-55ED00E2B8C1}"/>
          </ac:picMkLst>
        </pc:picChg>
        <pc:picChg chg="mod">
          <ac:chgData name="Christopher Wagner" userId="00a32159a4b96eda" providerId="LiveId" clId="{2FAABB3A-6114-4A2A-9175-BD197436E5EA}" dt="2023-08-04T13:45:51.196" v="105" actId="1076"/>
          <ac:picMkLst>
            <pc:docMk/>
            <pc:sldMk cId="4054105194" sldId="305"/>
            <ac:picMk id="18" creationId="{95859D6C-E3DE-E5E8-56D2-5A1459D43150}"/>
          </ac:picMkLst>
        </pc:picChg>
        <pc:picChg chg="mod">
          <ac:chgData name="Christopher Wagner" userId="00a32159a4b96eda" providerId="LiveId" clId="{2FAABB3A-6114-4A2A-9175-BD197436E5EA}" dt="2023-08-04T13:51:53.011" v="197" actId="1076"/>
          <ac:picMkLst>
            <pc:docMk/>
            <pc:sldMk cId="4054105194" sldId="305"/>
            <ac:picMk id="20" creationId="{58440CB2-C0E0-DFBF-3C69-CD6E810F86AD}"/>
          </ac:picMkLst>
        </pc:picChg>
        <pc:picChg chg="mod">
          <ac:chgData name="Christopher Wagner" userId="00a32159a4b96eda" providerId="LiveId" clId="{2FAABB3A-6114-4A2A-9175-BD197436E5EA}" dt="2023-08-04T13:45:51.196" v="105" actId="1076"/>
          <ac:picMkLst>
            <pc:docMk/>
            <pc:sldMk cId="4054105194" sldId="305"/>
            <ac:picMk id="22" creationId="{E575EBA9-9445-918D-19B8-78B93DBA10FA}"/>
          </ac:picMkLst>
        </pc:picChg>
        <pc:picChg chg="mod">
          <ac:chgData name="Christopher Wagner" userId="00a32159a4b96eda" providerId="LiveId" clId="{2FAABB3A-6114-4A2A-9175-BD197436E5EA}" dt="2023-08-04T13:51:53.011" v="197" actId="1076"/>
          <ac:picMkLst>
            <pc:docMk/>
            <pc:sldMk cId="4054105194" sldId="305"/>
            <ac:picMk id="24" creationId="{9A57C787-A9C7-01CE-A84F-0B5EAE821DEF}"/>
          </ac:picMkLst>
        </pc:picChg>
        <pc:picChg chg="add mod">
          <ac:chgData name="Christopher Wagner" userId="00a32159a4b96eda" providerId="LiveId" clId="{2FAABB3A-6114-4A2A-9175-BD197436E5EA}" dt="2023-08-04T13:35:19.472" v="29" actId="1076"/>
          <ac:picMkLst>
            <pc:docMk/>
            <pc:sldMk cId="4054105194" sldId="305"/>
            <ac:picMk id="58" creationId="{DC0A6422-E1B6-AB08-ABB6-975E69890CA2}"/>
          </ac:picMkLst>
        </pc:picChg>
      </pc:sldChg>
      <pc:sldChg chg="addSp modSp mod">
        <pc:chgData name="Christopher Wagner" userId="00a32159a4b96eda" providerId="LiveId" clId="{2FAABB3A-6114-4A2A-9175-BD197436E5EA}" dt="2023-08-04T17:40:01.763" v="716" actId="14100"/>
        <pc:sldMkLst>
          <pc:docMk/>
          <pc:sldMk cId="3973838756" sldId="306"/>
        </pc:sldMkLst>
        <pc:spChg chg="mod">
          <ac:chgData name="Christopher Wagner" userId="00a32159a4b96eda" providerId="LiveId" clId="{2FAABB3A-6114-4A2A-9175-BD197436E5EA}" dt="2023-08-04T13:51:01.199" v="166" actId="1076"/>
          <ac:spMkLst>
            <pc:docMk/>
            <pc:sldMk cId="3973838756" sldId="306"/>
            <ac:spMk id="2" creationId="{490095DF-A433-ABFE-A9CD-21872DC1B771}"/>
          </ac:spMkLst>
        </pc:spChg>
        <pc:spChg chg="mod">
          <ac:chgData name="Christopher Wagner" userId="00a32159a4b96eda" providerId="LiveId" clId="{2FAABB3A-6114-4A2A-9175-BD197436E5EA}" dt="2023-08-04T13:51:01.199" v="166" actId="1076"/>
          <ac:spMkLst>
            <pc:docMk/>
            <pc:sldMk cId="3973838756" sldId="306"/>
            <ac:spMk id="3" creationId="{38820225-4D58-94D7-3022-A8C0446249DD}"/>
          </ac:spMkLst>
        </pc:spChg>
        <pc:spChg chg="add mod">
          <ac:chgData name="Christopher Wagner" userId="00a32159a4b96eda" providerId="LiveId" clId="{2FAABB3A-6114-4A2A-9175-BD197436E5EA}" dt="2023-08-04T13:50:54.901" v="165" actId="1076"/>
          <ac:spMkLst>
            <pc:docMk/>
            <pc:sldMk cId="3973838756" sldId="306"/>
            <ac:spMk id="8" creationId="{FD1DBA7C-3AA8-BE20-CA05-86ECF672000F}"/>
          </ac:spMkLst>
        </pc:spChg>
        <pc:picChg chg="mod">
          <ac:chgData name="Christopher Wagner" userId="00a32159a4b96eda" providerId="LiveId" clId="{2FAABB3A-6114-4A2A-9175-BD197436E5EA}" dt="2023-08-04T13:51:01.199" v="166" actId="1076"/>
          <ac:picMkLst>
            <pc:docMk/>
            <pc:sldMk cId="3973838756" sldId="306"/>
            <ac:picMk id="4" creationId="{0F39EE8C-5CCB-83E9-DBE4-298279123BC5}"/>
          </ac:picMkLst>
        </pc:picChg>
        <pc:picChg chg="mod">
          <ac:chgData name="Christopher Wagner" userId="00a32159a4b96eda" providerId="LiveId" clId="{2FAABB3A-6114-4A2A-9175-BD197436E5EA}" dt="2023-08-04T13:51:01.199" v="166" actId="1076"/>
          <ac:picMkLst>
            <pc:docMk/>
            <pc:sldMk cId="3973838756" sldId="306"/>
            <ac:picMk id="5" creationId="{643D467D-1576-CA0E-B488-6B331F106243}"/>
          </ac:picMkLst>
        </pc:picChg>
        <pc:picChg chg="mod">
          <ac:chgData name="Christopher Wagner" userId="00a32159a4b96eda" providerId="LiveId" clId="{2FAABB3A-6114-4A2A-9175-BD197436E5EA}" dt="2023-08-04T13:51:01.199" v="166" actId="1076"/>
          <ac:picMkLst>
            <pc:docMk/>
            <pc:sldMk cId="3973838756" sldId="306"/>
            <ac:picMk id="6" creationId="{F88D684E-F1C9-7E53-98A4-74D484C86B8B}"/>
          </ac:picMkLst>
        </pc:picChg>
        <pc:picChg chg="mod">
          <ac:chgData name="Christopher Wagner" userId="00a32159a4b96eda" providerId="LiveId" clId="{2FAABB3A-6114-4A2A-9175-BD197436E5EA}" dt="2023-08-04T13:51:01.199" v="166" actId="1076"/>
          <ac:picMkLst>
            <pc:docMk/>
            <pc:sldMk cId="3973838756" sldId="306"/>
            <ac:picMk id="7" creationId="{C8CF9424-8A28-5DA6-E2B3-1F21D5AC2F8A}"/>
          </ac:picMkLst>
        </pc:picChg>
        <pc:picChg chg="add mod">
          <ac:chgData name="Christopher Wagner" userId="00a32159a4b96eda" providerId="LiveId" clId="{2FAABB3A-6114-4A2A-9175-BD197436E5EA}" dt="2023-08-04T17:40:01.763" v="716" actId="14100"/>
          <ac:picMkLst>
            <pc:docMk/>
            <pc:sldMk cId="3973838756" sldId="306"/>
            <ac:picMk id="10" creationId="{234252F2-EF9D-08F3-4FD7-03678FFADD12}"/>
          </ac:picMkLst>
        </pc:picChg>
      </pc:sldChg>
      <pc:sldChg chg="addSp delSp modSp mod ord modTransition">
        <pc:chgData name="Christopher Wagner" userId="00a32159a4b96eda" providerId="LiveId" clId="{2FAABB3A-6114-4A2A-9175-BD197436E5EA}" dt="2023-08-04T17:40:09.426" v="720"/>
        <pc:sldMkLst>
          <pc:docMk/>
          <pc:sldMk cId="2314392947" sldId="307"/>
        </pc:sldMkLst>
        <pc:spChg chg="add mod">
          <ac:chgData name="Christopher Wagner" userId="00a32159a4b96eda" providerId="LiveId" clId="{2FAABB3A-6114-4A2A-9175-BD197436E5EA}" dt="2023-08-04T14:01:10.039" v="478" actId="554"/>
          <ac:spMkLst>
            <pc:docMk/>
            <pc:sldMk cId="2314392947" sldId="307"/>
            <ac:spMk id="6" creationId="{603EC924-0056-BBED-A07B-63C0395A6E1F}"/>
          </ac:spMkLst>
        </pc:spChg>
        <pc:spChg chg="add mod">
          <ac:chgData name="Christopher Wagner" userId="00a32159a4b96eda" providerId="LiveId" clId="{2FAABB3A-6114-4A2A-9175-BD197436E5EA}" dt="2023-08-04T14:01:10.039" v="478" actId="554"/>
          <ac:spMkLst>
            <pc:docMk/>
            <pc:sldMk cId="2314392947" sldId="307"/>
            <ac:spMk id="7" creationId="{4441FA4A-3F18-0D16-FF50-B86FE88BE86F}"/>
          </ac:spMkLst>
        </pc:spChg>
        <pc:spChg chg="add mod">
          <ac:chgData name="Christopher Wagner" userId="00a32159a4b96eda" providerId="LiveId" clId="{2FAABB3A-6114-4A2A-9175-BD197436E5EA}" dt="2023-08-04T14:00:20.717" v="457" actId="20577"/>
          <ac:spMkLst>
            <pc:docMk/>
            <pc:sldMk cId="2314392947" sldId="307"/>
            <ac:spMk id="8" creationId="{A639F1CA-30DF-E096-107B-A2B4B7B29BDD}"/>
          </ac:spMkLst>
        </pc:spChg>
        <pc:grpChg chg="del">
          <ac:chgData name="Christopher Wagner" userId="00a32159a4b96eda" providerId="LiveId" clId="{2FAABB3A-6114-4A2A-9175-BD197436E5EA}" dt="2023-08-04T13:58:28.643" v="402" actId="478"/>
          <ac:grpSpMkLst>
            <pc:docMk/>
            <pc:sldMk cId="2314392947" sldId="307"/>
            <ac:grpSpMk id="5" creationId="{F6F7F50D-23CD-B149-3911-D68664A3C1FE}"/>
          </ac:grpSpMkLst>
        </pc:grpChg>
        <pc:grpChg chg="mod">
          <ac:chgData name="Christopher Wagner" userId="00a32159a4b96eda" providerId="LiveId" clId="{2FAABB3A-6114-4A2A-9175-BD197436E5EA}" dt="2023-08-04T14:00:47.463" v="471" actId="1076"/>
          <ac:grpSpMkLst>
            <pc:docMk/>
            <pc:sldMk cId="2314392947" sldId="307"/>
            <ac:grpSpMk id="28" creationId="{06FC337D-12A2-4D7A-9D49-4753891721E2}"/>
          </ac:grpSpMkLst>
        </pc:grpChg>
        <pc:grpChg chg="mod">
          <ac:chgData name="Christopher Wagner" userId="00a32159a4b96eda" providerId="LiveId" clId="{2FAABB3A-6114-4A2A-9175-BD197436E5EA}" dt="2023-08-04T14:00:41.551" v="467" actId="1076"/>
          <ac:grpSpMkLst>
            <pc:docMk/>
            <pc:sldMk cId="2314392947" sldId="307"/>
            <ac:grpSpMk id="31" creationId="{5545608C-C61F-EB23-271A-98709A685C6E}"/>
          </ac:grpSpMkLst>
        </pc:grpChg>
        <pc:grpChg chg="del">
          <ac:chgData name="Christopher Wagner" userId="00a32159a4b96eda" providerId="LiveId" clId="{2FAABB3A-6114-4A2A-9175-BD197436E5EA}" dt="2023-08-04T13:59:02.126" v="411" actId="478"/>
          <ac:grpSpMkLst>
            <pc:docMk/>
            <pc:sldMk cId="2314392947" sldId="307"/>
            <ac:grpSpMk id="34" creationId="{8F121A17-A812-71CF-06CA-8B4029E60648}"/>
          </ac:grpSpMkLst>
        </pc:grpChg>
        <pc:grpChg chg="mod">
          <ac:chgData name="Christopher Wagner" userId="00a32159a4b96eda" providerId="LiveId" clId="{2FAABB3A-6114-4A2A-9175-BD197436E5EA}" dt="2023-08-04T14:00:39.861" v="466" actId="1076"/>
          <ac:grpSpMkLst>
            <pc:docMk/>
            <pc:sldMk cId="2314392947" sldId="307"/>
            <ac:grpSpMk id="40" creationId="{91D5B138-AAB2-DBE7-7A38-97E004BB277C}"/>
          </ac:grpSpMkLst>
        </pc:grpChg>
        <pc:grpChg chg="mod">
          <ac:chgData name="Christopher Wagner" userId="00a32159a4b96eda" providerId="LiveId" clId="{2FAABB3A-6114-4A2A-9175-BD197436E5EA}" dt="2023-08-04T14:00:36.496" v="464" actId="1076"/>
          <ac:grpSpMkLst>
            <pc:docMk/>
            <pc:sldMk cId="2314392947" sldId="307"/>
            <ac:grpSpMk id="43" creationId="{2B9137F1-4ED1-EA9F-4766-6B47B9F88AEF}"/>
          </ac:grpSpMkLst>
        </pc:grpChg>
        <pc:grpChg chg="mod">
          <ac:chgData name="Christopher Wagner" userId="00a32159a4b96eda" providerId="LiveId" clId="{2FAABB3A-6114-4A2A-9175-BD197436E5EA}" dt="2023-08-04T14:00:52.434" v="474" actId="1076"/>
          <ac:grpSpMkLst>
            <pc:docMk/>
            <pc:sldMk cId="2314392947" sldId="307"/>
            <ac:grpSpMk id="46" creationId="{6CC8FC7B-B598-5626-5A3E-42A6D4097010}"/>
          </ac:grpSpMkLst>
        </pc:grpChg>
        <pc:grpChg chg="mod">
          <ac:chgData name="Christopher Wagner" userId="00a32159a4b96eda" providerId="LiveId" clId="{2FAABB3A-6114-4A2A-9175-BD197436E5EA}" dt="2023-08-04T14:00:38.244" v="465" actId="1076"/>
          <ac:grpSpMkLst>
            <pc:docMk/>
            <pc:sldMk cId="2314392947" sldId="307"/>
            <ac:grpSpMk id="49" creationId="{5B4AB643-5C2D-B3D6-603B-8939DE31DD12}"/>
          </ac:grpSpMkLst>
        </pc:grpChg>
        <pc:grpChg chg="mod">
          <ac:chgData name="Christopher Wagner" userId="00a32159a4b96eda" providerId="LiveId" clId="{2FAABB3A-6114-4A2A-9175-BD197436E5EA}" dt="2023-08-04T14:00:49.418" v="472" actId="1076"/>
          <ac:grpSpMkLst>
            <pc:docMk/>
            <pc:sldMk cId="2314392947" sldId="307"/>
            <ac:grpSpMk id="52" creationId="{A4B534D2-07B0-BE18-9571-B5D2C888B92C}"/>
          </ac:grpSpMkLst>
        </pc:grpChg>
        <pc:grpChg chg="mod">
          <ac:chgData name="Christopher Wagner" userId="00a32159a4b96eda" providerId="LiveId" clId="{2FAABB3A-6114-4A2A-9175-BD197436E5EA}" dt="2023-08-04T14:00:50.997" v="473" actId="1076"/>
          <ac:grpSpMkLst>
            <pc:docMk/>
            <pc:sldMk cId="2314392947" sldId="307"/>
            <ac:grpSpMk id="55" creationId="{46EF6891-E6C3-3410-A49E-DCBF5E50BBB1}"/>
          </ac:grpSpMkLst>
        </pc:grpChg>
        <pc:picChg chg="add mod">
          <ac:chgData name="Christopher Wagner" userId="00a32159a4b96eda" providerId="LiveId" clId="{2FAABB3A-6114-4A2A-9175-BD197436E5EA}" dt="2023-08-04T13:35:26.412" v="32"/>
          <ac:picMkLst>
            <pc:docMk/>
            <pc:sldMk cId="2314392947" sldId="307"/>
            <ac:picMk id="2" creationId="{FDA8DCB4-DE43-5079-BA0B-A1C14F522553}"/>
          </ac:picMkLst>
        </pc:picChg>
        <pc:picChg chg="add mod">
          <ac:chgData name="Christopher Wagner" userId="00a32159a4b96eda" providerId="LiveId" clId="{2FAABB3A-6114-4A2A-9175-BD197436E5EA}" dt="2023-08-04T17:40:09.426" v="720"/>
          <ac:picMkLst>
            <pc:docMk/>
            <pc:sldMk cId="2314392947" sldId="307"/>
            <ac:picMk id="3" creationId="{29A081CF-4FD2-9C75-E2A3-0677EA2348A9}"/>
          </ac:picMkLst>
        </pc:picChg>
        <pc:picChg chg="mod">
          <ac:chgData name="Christopher Wagner" userId="00a32159a4b96eda" providerId="LiveId" clId="{2FAABB3A-6114-4A2A-9175-BD197436E5EA}" dt="2023-08-04T13:58:21.256" v="401" actId="1076"/>
          <ac:picMkLst>
            <pc:docMk/>
            <pc:sldMk cId="2314392947" sldId="307"/>
            <ac:picMk id="10" creationId="{FA40AAF5-9FA1-7CF6-E21F-532F3104B6AB}"/>
          </ac:picMkLst>
        </pc:picChg>
        <pc:picChg chg="mod">
          <ac:chgData name="Christopher Wagner" userId="00a32159a4b96eda" providerId="LiveId" clId="{2FAABB3A-6114-4A2A-9175-BD197436E5EA}" dt="2023-08-04T13:58:21.256" v="401" actId="1076"/>
          <ac:picMkLst>
            <pc:docMk/>
            <pc:sldMk cId="2314392947" sldId="307"/>
            <ac:picMk id="12" creationId="{0F7C2ADE-68F9-793A-C0F4-D06C54C75B1C}"/>
          </ac:picMkLst>
        </pc:picChg>
        <pc:picChg chg="mod">
          <ac:chgData name="Christopher Wagner" userId="00a32159a4b96eda" providerId="LiveId" clId="{2FAABB3A-6114-4A2A-9175-BD197436E5EA}" dt="2023-08-04T13:58:21.256" v="401" actId="1076"/>
          <ac:picMkLst>
            <pc:docMk/>
            <pc:sldMk cId="2314392947" sldId="307"/>
            <ac:picMk id="16" creationId="{5B2917BD-0A46-E380-6276-55ED00E2B8C1}"/>
          </ac:picMkLst>
        </pc:picChg>
        <pc:picChg chg="mod">
          <ac:chgData name="Christopher Wagner" userId="00a32159a4b96eda" providerId="LiveId" clId="{2FAABB3A-6114-4A2A-9175-BD197436E5EA}" dt="2023-08-04T14:00:34.081" v="462" actId="1076"/>
          <ac:picMkLst>
            <pc:docMk/>
            <pc:sldMk cId="2314392947" sldId="307"/>
            <ac:picMk id="18" creationId="{95859D6C-E3DE-E5E8-56D2-5A1459D43150}"/>
          </ac:picMkLst>
        </pc:picChg>
        <pc:picChg chg="mod">
          <ac:chgData name="Christopher Wagner" userId="00a32159a4b96eda" providerId="LiveId" clId="{2FAABB3A-6114-4A2A-9175-BD197436E5EA}" dt="2023-08-04T14:00:44.824" v="469" actId="1076"/>
          <ac:picMkLst>
            <pc:docMk/>
            <pc:sldMk cId="2314392947" sldId="307"/>
            <ac:picMk id="20" creationId="{58440CB2-C0E0-DFBF-3C69-CD6E810F86AD}"/>
          </ac:picMkLst>
        </pc:picChg>
        <pc:picChg chg="mod">
          <ac:chgData name="Christopher Wagner" userId="00a32159a4b96eda" providerId="LiveId" clId="{2FAABB3A-6114-4A2A-9175-BD197436E5EA}" dt="2023-08-04T14:00:35.071" v="463" actId="1076"/>
          <ac:picMkLst>
            <pc:docMk/>
            <pc:sldMk cId="2314392947" sldId="307"/>
            <ac:picMk id="22" creationId="{E575EBA9-9445-918D-19B8-78B93DBA10FA}"/>
          </ac:picMkLst>
        </pc:picChg>
        <pc:picChg chg="mod">
          <ac:chgData name="Christopher Wagner" userId="00a32159a4b96eda" providerId="LiveId" clId="{2FAABB3A-6114-4A2A-9175-BD197436E5EA}" dt="2023-08-04T14:00:46.005" v="470" actId="1076"/>
          <ac:picMkLst>
            <pc:docMk/>
            <pc:sldMk cId="2314392947" sldId="307"/>
            <ac:picMk id="24" creationId="{9A57C787-A9C7-01CE-A84F-0B5EAE821DEF}"/>
          </ac:picMkLst>
        </pc:picChg>
      </pc:sldChg>
      <pc:sldChg chg="addSp delSp modSp mod modTransition">
        <pc:chgData name="Christopher Wagner" userId="00a32159a4b96eda" providerId="LiveId" clId="{2FAABB3A-6114-4A2A-9175-BD197436E5EA}" dt="2023-08-04T17:40:13.613" v="722"/>
        <pc:sldMkLst>
          <pc:docMk/>
          <pc:sldMk cId="937753737" sldId="308"/>
        </pc:sldMkLst>
        <pc:spChg chg="mod">
          <ac:chgData name="Christopher Wagner" userId="00a32159a4b96eda" providerId="LiveId" clId="{2FAABB3A-6114-4A2A-9175-BD197436E5EA}" dt="2023-08-04T13:58:05.683" v="400" actId="1036"/>
          <ac:spMkLst>
            <pc:docMk/>
            <pc:sldMk cId="937753737" sldId="308"/>
            <ac:spMk id="2" creationId="{7044BAB9-00EA-7D56-C989-8A68DC840D7A}"/>
          </ac:spMkLst>
        </pc:spChg>
        <pc:spChg chg="mod">
          <ac:chgData name="Christopher Wagner" userId="00a32159a4b96eda" providerId="LiveId" clId="{2FAABB3A-6114-4A2A-9175-BD197436E5EA}" dt="2023-08-04T13:56:46.519" v="348" actId="1076"/>
          <ac:spMkLst>
            <pc:docMk/>
            <pc:sldMk cId="937753737" sldId="308"/>
            <ac:spMk id="6" creationId="{472BEED5-D93D-6A96-087B-F182E8784C4C}"/>
          </ac:spMkLst>
        </pc:spChg>
        <pc:spChg chg="add mod">
          <ac:chgData name="Christopher Wagner" userId="00a32159a4b96eda" providerId="LiveId" clId="{2FAABB3A-6114-4A2A-9175-BD197436E5EA}" dt="2023-08-04T13:57:53.564" v="388" actId="20577"/>
          <ac:spMkLst>
            <pc:docMk/>
            <pc:sldMk cId="937753737" sldId="308"/>
            <ac:spMk id="85" creationId="{7A922331-4754-D2D1-FEBF-95AD061586EA}"/>
          </ac:spMkLst>
        </pc:spChg>
        <pc:grpChg chg="mod">
          <ac:chgData name="Christopher Wagner" userId="00a32159a4b96eda" providerId="LiveId" clId="{2FAABB3A-6114-4A2A-9175-BD197436E5EA}" dt="2023-08-04T13:56:46.519" v="348" actId="1076"/>
          <ac:grpSpMkLst>
            <pc:docMk/>
            <pc:sldMk cId="937753737" sldId="308"/>
            <ac:grpSpMk id="7" creationId="{BA944003-9547-CE53-159D-66A7B4891679}"/>
          </ac:grpSpMkLst>
        </pc:grpChg>
        <pc:grpChg chg="mod">
          <ac:chgData name="Christopher Wagner" userId="00a32159a4b96eda" providerId="LiveId" clId="{2FAABB3A-6114-4A2A-9175-BD197436E5EA}" dt="2023-08-04T13:58:05.683" v="400" actId="1036"/>
          <ac:grpSpMkLst>
            <pc:docMk/>
            <pc:sldMk cId="937753737" sldId="308"/>
            <ac:grpSpMk id="28" creationId="{06FC337D-12A2-4D7A-9D49-4753891721E2}"/>
          </ac:grpSpMkLst>
        </pc:grpChg>
        <pc:grpChg chg="mod">
          <ac:chgData name="Christopher Wagner" userId="00a32159a4b96eda" providerId="LiveId" clId="{2FAABB3A-6114-4A2A-9175-BD197436E5EA}" dt="2023-08-04T13:58:05.683" v="400" actId="1036"/>
          <ac:grpSpMkLst>
            <pc:docMk/>
            <pc:sldMk cId="937753737" sldId="308"/>
            <ac:grpSpMk id="31" creationId="{5545608C-C61F-EB23-271A-98709A685C6E}"/>
          </ac:grpSpMkLst>
        </pc:grpChg>
        <pc:grpChg chg="mod">
          <ac:chgData name="Christopher Wagner" userId="00a32159a4b96eda" providerId="LiveId" clId="{2FAABB3A-6114-4A2A-9175-BD197436E5EA}" dt="2023-08-04T13:56:46.519" v="348" actId="1076"/>
          <ac:grpSpMkLst>
            <pc:docMk/>
            <pc:sldMk cId="937753737" sldId="308"/>
            <ac:grpSpMk id="34" creationId="{8F121A17-A812-71CF-06CA-8B4029E60648}"/>
          </ac:grpSpMkLst>
        </pc:grpChg>
        <pc:grpChg chg="mod">
          <ac:chgData name="Christopher Wagner" userId="00a32159a4b96eda" providerId="LiveId" clId="{2FAABB3A-6114-4A2A-9175-BD197436E5EA}" dt="2023-08-04T13:56:46.519" v="348" actId="1076"/>
          <ac:grpSpMkLst>
            <pc:docMk/>
            <pc:sldMk cId="937753737" sldId="308"/>
            <ac:grpSpMk id="37" creationId="{4CA61193-6A4D-C52D-B7FF-2D702241EDE0}"/>
          </ac:grpSpMkLst>
        </pc:grpChg>
        <pc:grpChg chg="mod">
          <ac:chgData name="Christopher Wagner" userId="00a32159a4b96eda" providerId="LiveId" clId="{2FAABB3A-6114-4A2A-9175-BD197436E5EA}" dt="2023-08-04T13:58:05.683" v="400" actId="1036"/>
          <ac:grpSpMkLst>
            <pc:docMk/>
            <pc:sldMk cId="937753737" sldId="308"/>
            <ac:grpSpMk id="40" creationId="{91D5B138-AAB2-DBE7-7A38-97E004BB277C}"/>
          </ac:grpSpMkLst>
        </pc:grpChg>
        <pc:grpChg chg="mod">
          <ac:chgData name="Christopher Wagner" userId="00a32159a4b96eda" providerId="LiveId" clId="{2FAABB3A-6114-4A2A-9175-BD197436E5EA}" dt="2023-08-04T13:58:05.683" v="400" actId="1036"/>
          <ac:grpSpMkLst>
            <pc:docMk/>
            <pc:sldMk cId="937753737" sldId="308"/>
            <ac:grpSpMk id="43" creationId="{2B9137F1-4ED1-EA9F-4766-6B47B9F88AEF}"/>
          </ac:grpSpMkLst>
        </pc:grpChg>
        <pc:grpChg chg="mod">
          <ac:chgData name="Christopher Wagner" userId="00a32159a4b96eda" providerId="LiveId" clId="{2FAABB3A-6114-4A2A-9175-BD197436E5EA}" dt="2023-08-04T13:56:46.519" v="348" actId="1076"/>
          <ac:grpSpMkLst>
            <pc:docMk/>
            <pc:sldMk cId="937753737" sldId="308"/>
            <ac:grpSpMk id="46" creationId="{6CC8FC7B-B598-5626-5A3E-42A6D4097010}"/>
          </ac:grpSpMkLst>
        </pc:grpChg>
        <pc:grpChg chg="mod">
          <ac:chgData name="Christopher Wagner" userId="00a32159a4b96eda" providerId="LiveId" clId="{2FAABB3A-6114-4A2A-9175-BD197436E5EA}" dt="2023-08-04T13:56:46.519" v="348" actId="1076"/>
          <ac:grpSpMkLst>
            <pc:docMk/>
            <pc:sldMk cId="937753737" sldId="308"/>
            <ac:grpSpMk id="49" creationId="{5B4AB643-5C2D-B3D6-603B-8939DE31DD12}"/>
          </ac:grpSpMkLst>
        </pc:grpChg>
        <pc:grpChg chg="mod">
          <ac:chgData name="Christopher Wagner" userId="00a32159a4b96eda" providerId="LiveId" clId="{2FAABB3A-6114-4A2A-9175-BD197436E5EA}" dt="2023-08-04T13:58:05.683" v="400" actId="1036"/>
          <ac:grpSpMkLst>
            <pc:docMk/>
            <pc:sldMk cId="937753737" sldId="308"/>
            <ac:grpSpMk id="52" creationId="{A4B534D2-07B0-BE18-9571-B5D2C888B92C}"/>
          </ac:grpSpMkLst>
        </pc:grpChg>
        <pc:grpChg chg="del">
          <ac:chgData name="Christopher Wagner" userId="00a32159a4b96eda" providerId="LiveId" clId="{2FAABB3A-6114-4A2A-9175-BD197436E5EA}" dt="2023-08-04T13:36:05.951" v="37" actId="478"/>
          <ac:grpSpMkLst>
            <pc:docMk/>
            <pc:sldMk cId="937753737" sldId="308"/>
            <ac:grpSpMk id="55" creationId="{46EF6891-E6C3-3410-A49E-DCBF5E50BBB1}"/>
          </ac:grpSpMkLst>
        </pc:grpChg>
        <pc:grpChg chg="mod">
          <ac:chgData name="Christopher Wagner" userId="00a32159a4b96eda" providerId="LiveId" clId="{2FAABB3A-6114-4A2A-9175-BD197436E5EA}" dt="2023-08-04T13:56:46.519" v="348" actId="1076"/>
          <ac:grpSpMkLst>
            <pc:docMk/>
            <pc:sldMk cId="937753737" sldId="308"/>
            <ac:grpSpMk id="70" creationId="{CD396A4D-37E3-B81F-B6E8-4BE7507D0BDA}"/>
          </ac:grpSpMkLst>
        </pc:grpChg>
        <pc:picChg chg="add mod">
          <ac:chgData name="Christopher Wagner" userId="00a32159a4b96eda" providerId="LiveId" clId="{2FAABB3A-6114-4A2A-9175-BD197436E5EA}" dt="2023-08-04T17:40:13.613" v="722"/>
          <ac:picMkLst>
            <pc:docMk/>
            <pc:sldMk cId="937753737" sldId="308"/>
            <ac:picMk id="3" creationId="{6BAC6AA1-651E-2D41-77C5-9B9CACB3BEA2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10" creationId="{FA40AAF5-9FA1-7CF6-E21F-532F3104B6AB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11" creationId="{692B5517-C70A-4B7B-D8CD-CC2CE607C32E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12" creationId="{0F7C2ADE-68F9-793A-C0F4-D06C54C75B1C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13" creationId="{F335FF19-958C-FAFB-46CB-94B7E5A703A4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14" creationId="{A1D6FCFA-2ED5-2BEB-EA1B-BB937432F6EB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15" creationId="{D5530970-6C93-67A3-A616-CAF5B66B33A8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16" creationId="{5B2917BD-0A46-E380-6276-55ED00E2B8C1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17" creationId="{F5E2E9CA-0D18-81F1-0301-5192AFF62703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18" creationId="{95859D6C-E3DE-E5E8-56D2-5A1459D43150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19" creationId="{AACD693D-AA17-9606-FFFD-B5710003A66D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20" creationId="{58440CB2-C0E0-DFBF-3C69-CD6E810F86AD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21" creationId="{B56F615C-E688-2B4D-4B19-A2899AF23BEC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22" creationId="{E575EBA9-9445-918D-19B8-78B93DBA10FA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23" creationId="{2D5C71AE-2E7E-A750-C231-292DCC70B2D2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24" creationId="{9A57C787-A9C7-01CE-A84F-0B5EAE821DEF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25" creationId="{78B25294-E7D4-C20E-C565-94A05012AD78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26" creationId="{4DE83D9B-1D27-A80A-C7AA-118C455B37C0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27" creationId="{C353544A-9BB7-76CC-040A-98DDB2C25CC3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58" creationId="{9CA7817C-29C0-965E-D3C6-BD0C17E10C11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59" creationId="{1BFF7C8F-A575-014A-F86E-1A434D67BF2A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60" creationId="{F14E0C4F-59CD-A3F9-F8FA-B053A5B732F3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61" creationId="{A4164E3F-4D9A-6B19-1605-5D545D4F7F14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62" creationId="{7B8798BB-E729-5C87-9438-FA91E7DFBF1F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63" creationId="{9D2B3BFE-0010-CBB6-47BF-5E5802228778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64" creationId="{1111F289-F54E-7CF1-7245-072C47835D42}"/>
          </ac:picMkLst>
        </pc:picChg>
        <pc:picChg chg="mod">
          <ac:chgData name="Christopher Wagner" userId="00a32159a4b96eda" providerId="LiveId" clId="{2FAABB3A-6114-4A2A-9175-BD197436E5EA}" dt="2023-08-04T13:58:05.683" v="400" actId="1036"/>
          <ac:picMkLst>
            <pc:docMk/>
            <pc:sldMk cId="937753737" sldId="308"/>
            <ac:picMk id="65" creationId="{E4415C05-F087-A42E-D666-919C06A84006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66" creationId="{128FEC71-441A-09CC-D71A-C2D36D26DEDF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67" creationId="{642B4473-CCAB-CF69-4303-773F6A37381F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68" creationId="{A8F80629-7450-3099-049A-C271E2800AC4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69" creationId="{73507EB8-24A8-A6E5-A301-9D18CCF7DF98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73" creationId="{D1EFBEAE-EE1C-DE34-3890-DA767B455001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75" creationId="{D0DD78EA-7D11-1A45-361B-3EF512DC60D2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76" creationId="{2612FC8A-5822-A728-7FA3-6BD5A6C439FE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77" creationId="{9D9220B3-4551-3BFC-257A-C94464F219E2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78" creationId="{E0149592-588C-7545-4F01-E0AD711BD993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79" creationId="{7A7663DF-1B56-7105-45C8-0E2425FCEF81}"/>
          </ac:picMkLst>
        </pc:picChg>
        <pc:picChg chg="mod">
          <ac:chgData name="Christopher Wagner" userId="00a32159a4b96eda" providerId="LiveId" clId="{2FAABB3A-6114-4A2A-9175-BD197436E5EA}" dt="2023-08-04T13:56:46.519" v="348" actId="1076"/>
          <ac:picMkLst>
            <pc:docMk/>
            <pc:sldMk cId="937753737" sldId="308"/>
            <ac:picMk id="80" creationId="{4C89F8B1-03A0-3289-D28E-43913DDB65BA}"/>
          </ac:picMkLst>
        </pc:picChg>
        <pc:picChg chg="add del mod">
          <ac:chgData name="Christopher Wagner" userId="00a32159a4b96eda" providerId="LiveId" clId="{2FAABB3A-6114-4A2A-9175-BD197436E5EA}" dt="2023-08-04T13:35:39.096" v="36" actId="478"/>
          <ac:picMkLst>
            <pc:docMk/>
            <pc:sldMk cId="937753737" sldId="308"/>
            <ac:picMk id="81" creationId="{B6F2BE44-B7C1-2DEA-6CF2-DB5FC24B3B48}"/>
          </ac:picMkLst>
        </pc:picChg>
        <pc:picChg chg="add mod">
          <ac:chgData name="Christopher Wagner" userId="00a32159a4b96eda" providerId="LiveId" clId="{2FAABB3A-6114-4A2A-9175-BD197436E5EA}" dt="2023-08-04T13:35:37.115" v="35"/>
          <ac:picMkLst>
            <pc:docMk/>
            <pc:sldMk cId="937753737" sldId="308"/>
            <ac:picMk id="82" creationId="{DB5BBCFA-4A34-68D9-3836-4C8E06BD8AC4}"/>
          </ac:picMkLst>
        </pc:picChg>
        <pc:cxnChg chg="add mod">
          <ac:chgData name="Christopher Wagner" userId="00a32159a4b96eda" providerId="LiveId" clId="{2FAABB3A-6114-4A2A-9175-BD197436E5EA}" dt="2023-08-04T13:58:05.683" v="400" actId="1036"/>
          <ac:cxnSpMkLst>
            <pc:docMk/>
            <pc:sldMk cId="937753737" sldId="308"/>
            <ac:cxnSpMk id="84" creationId="{EF83E600-1458-4829-C788-9D7DED7121B0}"/>
          </ac:cxnSpMkLst>
        </pc:cxnChg>
      </pc:sldChg>
      <pc:sldChg chg="addSp delSp modSp mod ord modTransition">
        <pc:chgData name="Christopher Wagner" userId="00a32159a4b96eda" providerId="LiveId" clId="{2FAABB3A-6114-4A2A-9175-BD197436E5EA}" dt="2023-08-04T17:40:11.947" v="721"/>
        <pc:sldMkLst>
          <pc:docMk/>
          <pc:sldMk cId="2734462868" sldId="309"/>
        </pc:sldMkLst>
        <pc:spChg chg="add mod">
          <ac:chgData name="Christopher Wagner" userId="00a32159a4b96eda" providerId="LiveId" clId="{2FAABB3A-6114-4A2A-9175-BD197436E5EA}" dt="2023-08-04T14:01:37.511" v="511" actId="6549"/>
          <ac:spMkLst>
            <pc:docMk/>
            <pc:sldMk cId="2734462868" sldId="309"/>
            <ac:spMk id="8" creationId="{19EA91CB-59C2-AC12-BE06-E895FD207CC0}"/>
          </ac:spMkLst>
        </pc:spChg>
        <pc:grpChg chg="del">
          <ac:chgData name="Christopher Wagner" userId="00a32159a4b96eda" providerId="LiveId" clId="{2FAABB3A-6114-4A2A-9175-BD197436E5EA}" dt="2023-08-04T14:01:43.925" v="512" actId="478"/>
          <ac:grpSpMkLst>
            <pc:docMk/>
            <pc:sldMk cId="2734462868" sldId="309"/>
            <ac:grpSpMk id="55" creationId="{46EF6891-E6C3-3410-A49E-DCBF5E50BBB1}"/>
          </ac:grpSpMkLst>
        </pc:grpChg>
        <pc:picChg chg="add mod">
          <ac:chgData name="Christopher Wagner" userId="00a32159a4b96eda" providerId="LiveId" clId="{2FAABB3A-6114-4A2A-9175-BD197436E5EA}" dt="2023-08-04T17:40:11.947" v="721"/>
          <ac:picMkLst>
            <pc:docMk/>
            <pc:sldMk cId="2734462868" sldId="309"/>
            <ac:picMk id="2" creationId="{CA64F574-07AF-7B50-C56E-6EFC9009A9F5}"/>
          </ac:picMkLst>
        </pc:picChg>
        <pc:picChg chg="del">
          <ac:chgData name="Christopher Wagner" userId="00a32159a4b96eda" providerId="LiveId" clId="{2FAABB3A-6114-4A2A-9175-BD197436E5EA}" dt="2023-08-04T13:35:33.281" v="34" actId="478"/>
          <ac:picMkLst>
            <pc:docMk/>
            <pc:sldMk cId="2734462868" sldId="309"/>
            <ac:picMk id="6" creationId="{ED5EFC63-9575-3827-C985-7857FEE13525}"/>
          </ac:picMkLst>
        </pc:picChg>
        <pc:picChg chg="add mod">
          <ac:chgData name="Christopher Wagner" userId="00a32159a4b96eda" providerId="LiveId" clId="{2FAABB3A-6114-4A2A-9175-BD197436E5EA}" dt="2023-08-04T13:35:28.180" v="33"/>
          <ac:picMkLst>
            <pc:docMk/>
            <pc:sldMk cId="2734462868" sldId="309"/>
            <ac:picMk id="7" creationId="{CCE8966C-73D3-EB9B-E0FE-773E1CD6E223}"/>
          </ac:picMkLst>
        </pc:picChg>
      </pc:sldChg>
      <pc:sldChg chg="addSp delSp modSp mod modTransition">
        <pc:chgData name="Christopher Wagner" userId="00a32159a4b96eda" providerId="LiveId" clId="{2FAABB3A-6114-4A2A-9175-BD197436E5EA}" dt="2023-08-04T17:40:07.961" v="719"/>
        <pc:sldMkLst>
          <pc:docMk/>
          <pc:sldMk cId="4273391330" sldId="310"/>
        </pc:sldMkLst>
        <pc:spChg chg="add mod">
          <ac:chgData name="Christopher Wagner" userId="00a32159a4b96eda" providerId="LiveId" clId="{2FAABB3A-6114-4A2A-9175-BD197436E5EA}" dt="2023-08-04T13:55:39.220" v="341" actId="20577"/>
          <ac:spMkLst>
            <pc:docMk/>
            <pc:sldMk cId="4273391330" sldId="310"/>
            <ac:spMk id="6" creationId="{525AADFB-3596-8CF4-DEB2-6550546875FD}"/>
          </ac:spMkLst>
        </pc:spChg>
        <pc:grpChg chg="del">
          <ac:chgData name="Christopher Wagner" userId="00a32159a4b96eda" providerId="LiveId" clId="{2FAABB3A-6114-4A2A-9175-BD197436E5EA}" dt="2023-08-04T13:54:29.605" v="265" actId="478"/>
          <ac:grpSpMkLst>
            <pc:docMk/>
            <pc:sldMk cId="4273391330" sldId="310"/>
            <ac:grpSpMk id="5" creationId="{F6F7F50D-23CD-B149-3911-D68664A3C1FE}"/>
          </ac:grpSpMkLst>
        </pc:grpChg>
        <pc:grpChg chg="mod">
          <ac:chgData name="Christopher Wagner" userId="00a32159a4b96eda" providerId="LiveId" clId="{2FAABB3A-6114-4A2A-9175-BD197436E5EA}" dt="2023-08-04T13:54:59.722" v="266" actId="1076"/>
          <ac:grpSpMkLst>
            <pc:docMk/>
            <pc:sldMk cId="4273391330" sldId="310"/>
            <ac:grpSpMk id="34" creationId="{8F121A17-A812-71CF-06CA-8B4029E60648}"/>
          </ac:grpSpMkLst>
        </pc:grpChg>
        <pc:grpChg chg="mod">
          <ac:chgData name="Christopher Wagner" userId="00a32159a4b96eda" providerId="LiveId" clId="{2FAABB3A-6114-4A2A-9175-BD197436E5EA}" dt="2023-08-04T13:55:02.409" v="267" actId="1076"/>
          <ac:grpSpMkLst>
            <pc:docMk/>
            <pc:sldMk cId="4273391330" sldId="310"/>
            <ac:grpSpMk id="52" creationId="{A4B534D2-07B0-BE18-9571-B5D2C888B92C}"/>
          </ac:grpSpMkLst>
        </pc:grpChg>
        <pc:grpChg chg="mod">
          <ac:chgData name="Christopher Wagner" userId="00a32159a4b96eda" providerId="LiveId" clId="{2FAABB3A-6114-4A2A-9175-BD197436E5EA}" dt="2023-08-04T13:55:05.019" v="268" actId="1076"/>
          <ac:grpSpMkLst>
            <pc:docMk/>
            <pc:sldMk cId="4273391330" sldId="310"/>
            <ac:grpSpMk id="55" creationId="{46EF6891-E6C3-3410-A49E-DCBF5E50BBB1}"/>
          </ac:grpSpMkLst>
        </pc:grpChg>
        <pc:picChg chg="add mod">
          <ac:chgData name="Christopher Wagner" userId="00a32159a4b96eda" providerId="LiveId" clId="{2FAABB3A-6114-4A2A-9175-BD197436E5EA}" dt="2023-08-04T13:35:22.955" v="31"/>
          <ac:picMkLst>
            <pc:docMk/>
            <pc:sldMk cId="4273391330" sldId="310"/>
            <ac:picMk id="2" creationId="{7DF1EA41-4C13-9A4F-8E5B-42831FFA0B8E}"/>
          </ac:picMkLst>
        </pc:picChg>
        <pc:picChg chg="add mod">
          <ac:chgData name="Christopher Wagner" userId="00a32159a4b96eda" providerId="LiveId" clId="{2FAABB3A-6114-4A2A-9175-BD197436E5EA}" dt="2023-08-04T17:40:07.961" v="719"/>
          <ac:picMkLst>
            <pc:docMk/>
            <pc:sldMk cId="4273391330" sldId="310"/>
            <ac:picMk id="3" creationId="{AE7B5ADF-0BF5-DE86-B2C6-2B574667F776}"/>
          </ac:picMkLst>
        </pc:picChg>
      </pc:sldChg>
      <pc:sldChg chg="addSp delSp modSp mod modTransition">
        <pc:chgData name="Christopher Wagner" userId="00a32159a4b96eda" providerId="LiveId" clId="{2FAABB3A-6114-4A2A-9175-BD197436E5EA}" dt="2023-08-04T17:40:06.576" v="718"/>
        <pc:sldMkLst>
          <pc:docMk/>
          <pc:sldMk cId="1223704051" sldId="311"/>
        </pc:sldMkLst>
        <pc:spChg chg="mod">
          <ac:chgData name="Christopher Wagner" userId="00a32159a4b96eda" providerId="LiveId" clId="{2FAABB3A-6114-4A2A-9175-BD197436E5EA}" dt="2023-08-04T13:52:01.686" v="199"/>
          <ac:spMkLst>
            <pc:docMk/>
            <pc:sldMk cId="1223704051" sldId="311"/>
            <ac:spMk id="11" creationId="{3F866563-C259-C132-34EA-B3A1435CEE66}"/>
          </ac:spMkLst>
        </pc:spChg>
        <pc:spChg chg="mod">
          <ac:chgData name="Christopher Wagner" userId="00a32159a4b96eda" providerId="LiveId" clId="{2FAABB3A-6114-4A2A-9175-BD197436E5EA}" dt="2023-08-04T13:52:01.686" v="199"/>
          <ac:spMkLst>
            <pc:docMk/>
            <pc:sldMk cId="1223704051" sldId="311"/>
            <ac:spMk id="17" creationId="{49B1C973-97D2-C4F6-0DC8-E971D8457444}"/>
          </ac:spMkLst>
        </pc:spChg>
        <pc:spChg chg="mod">
          <ac:chgData name="Christopher Wagner" userId="00a32159a4b96eda" providerId="LiveId" clId="{2FAABB3A-6114-4A2A-9175-BD197436E5EA}" dt="2023-08-04T13:52:01.686" v="199"/>
          <ac:spMkLst>
            <pc:docMk/>
            <pc:sldMk cId="1223704051" sldId="311"/>
            <ac:spMk id="23" creationId="{669A864F-904A-77D0-4483-CC7441377BF0}"/>
          </ac:spMkLst>
        </pc:spChg>
        <pc:spChg chg="mod">
          <ac:chgData name="Christopher Wagner" userId="00a32159a4b96eda" providerId="LiveId" clId="{2FAABB3A-6114-4A2A-9175-BD197436E5EA}" dt="2023-08-04T13:52:01.686" v="199"/>
          <ac:spMkLst>
            <pc:docMk/>
            <pc:sldMk cId="1223704051" sldId="311"/>
            <ac:spMk id="27" creationId="{0DF4AAB7-135F-A5A8-31C9-814173B01ABF}"/>
          </ac:spMkLst>
        </pc:spChg>
        <pc:spChg chg="mod">
          <ac:chgData name="Christopher Wagner" userId="00a32159a4b96eda" providerId="LiveId" clId="{2FAABB3A-6114-4A2A-9175-BD197436E5EA}" dt="2023-08-04T13:52:01.686" v="199"/>
          <ac:spMkLst>
            <pc:docMk/>
            <pc:sldMk cId="1223704051" sldId="311"/>
            <ac:spMk id="60" creationId="{2739382E-FC06-FD8C-9157-7F1871AA521A}"/>
          </ac:spMkLst>
        </pc:spChg>
        <pc:spChg chg="mod">
          <ac:chgData name="Christopher Wagner" userId="00a32159a4b96eda" providerId="LiveId" clId="{2FAABB3A-6114-4A2A-9175-BD197436E5EA}" dt="2023-08-04T13:52:01.686" v="199"/>
          <ac:spMkLst>
            <pc:docMk/>
            <pc:sldMk cId="1223704051" sldId="311"/>
            <ac:spMk id="63" creationId="{14500872-AE06-53CC-6C19-197CEFA4AA42}"/>
          </ac:spMkLst>
        </pc:spChg>
        <pc:spChg chg="mod">
          <ac:chgData name="Christopher Wagner" userId="00a32159a4b96eda" providerId="LiveId" clId="{2FAABB3A-6114-4A2A-9175-BD197436E5EA}" dt="2023-08-04T13:52:01.686" v="199"/>
          <ac:spMkLst>
            <pc:docMk/>
            <pc:sldMk cId="1223704051" sldId="311"/>
            <ac:spMk id="66" creationId="{5CBDCB89-1592-A655-F4A2-C3D83A221987}"/>
          </ac:spMkLst>
        </pc:spChg>
        <pc:spChg chg="add mod">
          <ac:chgData name="Christopher Wagner" userId="00a32159a4b96eda" providerId="LiveId" clId="{2FAABB3A-6114-4A2A-9175-BD197436E5EA}" dt="2023-08-04T13:53:48.176" v="260" actId="20577"/>
          <ac:spMkLst>
            <pc:docMk/>
            <pc:sldMk cId="1223704051" sldId="311"/>
            <ac:spMk id="72" creationId="{720BE8EA-B7C8-C0EB-F51E-A544FEE45933}"/>
          </ac:spMkLst>
        </pc:spChg>
        <pc:spChg chg="mod">
          <ac:chgData name="Christopher Wagner" userId="00a32159a4b96eda" providerId="LiveId" clId="{2FAABB3A-6114-4A2A-9175-BD197436E5EA}" dt="2023-08-04T13:53:58.754" v="261"/>
          <ac:spMkLst>
            <pc:docMk/>
            <pc:sldMk cId="1223704051" sldId="311"/>
            <ac:spMk id="75" creationId="{B7B926BE-B0E2-3D77-7542-511407E4802F}"/>
          </ac:spMkLst>
        </pc:spChg>
        <pc:spChg chg="mod">
          <ac:chgData name="Christopher Wagner" userId="00a32159a4b96eda" providerId="LiveId" clId="{2FAABB3A-6114-4A2A-9175-BD197436E5EA}" dt="2023-08-04T13:54:12.738" v="263"/>
          <ac:spMkLst>
            <pc:docMk/>
            <pc:sldMk cId="1223704051" sldId="311"/>
            <ac:spMk id="78" creationId="{885916BA-4197-4EBB-1939-39DFDBCE73CC}"/>
          </ac:spMkLst>
        </pc:spChg>
        <pc:grpChg chg="del">
          <ac:chgData name="Christopher Wagner" userId="00a32159a4b96eda" providerId="LiveId" clId="{2FAABB3A-6114-4A2A-9175-BD197436E5EA}" dt="2023-08-04T13:52:15.254" v="201" actId="478"/>
          <ac:grpSpMkLst>
            <pc:docMk/>
            <pc:sldMk cId="1223704051" sldId="311"/>
            <ac:grpSpMk id="5" creationId="{F6F7F50D-23CD-B149-3911-D68664A3C1FE}"/>
          </ac:grpSpMkLst>
        </pc:grpChg>
        <pc:grpChg chg="add mod">
          <ac:chgData name="Christopher Wagner" userId="00a32159a4b96eda" providerId="LiveId" clId="{2FAABB3A-6114-4A2A-9175-BD197436E5EA}" dt="2023-08-04T13:52:01.686" v="199"/>
          <ac:grpSpMkLst>
            <pc:docMk/>
            <pc:sldMk cId="1223704051" sldId="311"/>
            <ac:grpSpMk id="8" creationId="{418B381A-0BC9-E6FE-0238-DE430D3FB08F}"/>
          </ac:grpSpMkLst>
        </pc:grpChg>
        <pc:grpChg chg="add mod">
          <ac:chgData name="Christopher Wagner" userId="00a32159a4b96eda" providerId="LiveId" clId="{2FAABB3A-6114-4A2A-9175-BD197436E5EA}" dt="2023-08-04T13:52:01.686" v="199"/>
          <ac:grpSpMkLst>
            <pc:docMk/>
            <pc:sldMk cId="1223704051" sldId="311"/>
            <ac:grpSpMk id="13" creationId="{3B50B84A-DCE2-42B9-74AA-A4A349BBF1A5}"/>
          </ac:grpSpMkLst>
        </pc:grpChg>
        <pc:grpChg chg="add mod">
          <ac:chgData name="Christopher Wagner" userId="00a32159a4b96eda" providerId="LiveId" clId="{2FAABB3A-6114-4A2A-9175-BD197436E5EA}" dt="2023-08-04T13:52:01.686" v="199"/>
          <ac:grpSpMkLst>
            <pc:docMk/>
            <pc:sldMk cId="1223704051" sldId="311"/>
            <ac:grpSpMk id="19" creationId="{287390A8-B1C6-C7ED-35A5-968BD61540B6}"/>
          </ac:grpSpMkLst>
        </pc:grpChg>
        <pc:grpChg chg="add mod">
          <ac:chgData name="Christopher Wagner" userId="00a32159a4b96eda" providerId="LiveId" clId="{2FAABB3A-6114-4A2A-9175-BD197436E5EA}" dt="2023-08-04T13:52:01.686" v="199"/>
          <ac:grpSpMkLst>
            <pc:docMk/>
            <pc:sldMk cId="1223704051" sldId="311"/>
            <ac:grpSpMk id="25" creationId="{51C0F38D-9F62-3083-F89F-BCF2812F79A3}"/>
          </ac:grpSpMkLst>
        </pc:grpChg>
        <pc:grpChg chg="del">
          <ac:chgData name="Christopher Wagner" userId="00a32159a4b96eda" providerId="LiveId" clId="{2FAABB3A-6114-4A2A-9175-BD197436E5EA}" dt="2023-08-04T13:52:01.074" v="198" actId="478"/>
          <ac:grpSpMkLst>
            <pc:docMk/>
            <pc:sldMk cId="1223704051" sldId="311"/>
            <ac:grpSpMk id="28" creationId="{06FC337D-12A2-4D7A-9D49-4753891721E2}"/>
          </ac:grpSpMkLst>
        </pc:grpChg>
        <pc:grpChg chg="del">
          <ac:chgData name="Christopher Wagner" userId="00a32159a4b96eda" providerId="LiveId" clId="{2FAABB3A-6114-4A2A-9175-BD197436E5EA}" dt="2023-08-04T13:52:01.074" v="198" actId="478"/>
          <ac:grpSpMkLst>
            <pc:docMk/>
            <pc:sldMk cId="1223704051" sldId="311"/>
            <ac:grpSpMk id="31" creationId="{5545608C-C61F-EB23-271A-98709A685C6E}"/>
          </ac:grpSpMkLst>
        </pc:grpChg>
        <pc:grpChg chg="del">
          <ac:chgData name="Christopher Wagner" userId="00a32159a4b96eda" providerId="LiveId" clId="{2FAABB3A-6114-4A2A-9175-BD197436E5EA}" dt="2023-08-04T13:52:09.596" v="200" actId="478"/>
          <ac:grpSpMkLst>
            <pc:docMk/>
            <pc:sldMk cId="1223704051" sldId="311"/>
            <ac:grpSpMk id="34" creationId="{8F121A17-A812-71CF-06CA-8B4029E60648}"/>
          </ac:grpSpMkLst>
        </pc:grpChg>
        <pc:grpChg chg="del">
          <ac:chgData name="Christopher Wagner" userId="00a32159a4b96eda" providerId="LiveId" clId="{2FAABB3A-6114-4A2A-9175-BD197436E5EA}" dt="2023-08-04T13:52:01.074" v="198" actId="478"/>
          <ac:grpSpMkLst>
            <pc:docMk/>
            <pc:sldMk cId="1223704051" sldId="311"/>
            <ac:grpSpMk id="40" creationId="{91D5B138-AAB2-DBE7-7A38-97E004BB277C}"/>
          </ac:grpSpMkLst>
        </pc:grpChg>
        <pc:grpChg chg="del">
          <ac:chgData name="Christopher Wagner" userId="00a32159a4b96eda" providerId="LiveId" clId="{2FAABB3A-6114-4A2A-9175-BD197436E5EA}" dt="2023-08-04T13:52:01.074" v="198" actId="478"/>
          <ac:grpSpMkLst>
            <pc:docMk/>
            <pc:sldMk cId="1223704051" sldId="311"/>
            <ac:grpSpMk id="43" creationId="{2B9137F1-4ED1-EA9F-4766-6B47B9F88AEF}"/>
          </ac:grpSpMkLst>
        </pc:grpChg>
        <pc:grpChg chg="del">
          <ac:chgData name="Christopher Wagner" userId="00a32159a4b96eda" providerId="LiveId" clId="{2FAABB3A-6114-4A2A-9175-BD197436E5EA}" dt="2023-08-04T13:52:01.074" v="198" actId="478"/>
          <ac:grpSpMkLst>
            <pc:docMk/>
            <pc:sldMk cId="1223704051" sldId="311"/>
            <ac:grpSpMk id="46" creationId="{6CC8FC7B-B598-5626-5A3E-42A6D4097010}"/>
          </ac:grpSpMkLst>
        </pc:grpChg>
        <pc:grpChg chg="del">
          <ac:chgData name="Christopher Wagner" userId="00a32159a4b96eda" providerId="LiveId" clId="{2FAABB3A-6114-4A2A-9175-BD197436E5EA}" dt="2023-08-04T13:52:01.074" v="198" actId="478"/>
          <ac:grpSpMkLst>
            <pc:docMk/>
            <pc:sldMk cId="1223704051" sldId="311"/>
            <ac:grpSpMk id="49" creationId="{5B4AB643-5C2D-B3D6-603B-8939DE31DD12}"/>
          </ac:grpSpMkLst>
        </pc:grpChg>
        <pc:grpChg chg="del">
          <ac:chgData name="Christopher Wagner" userId="00a32159a4b96eda" providerId="LiveId" clId="{2FAABB3A-6114-4A2A-9175-BD197436E5EA}" dt="2023-08-04T13:52:01.074" v="198" actId="478"/>
          <ac:grpSpMkLst>
            <pc:docMk/>
            <pc:sldMk cId="1223704051" sldId="311"/>
            <ac:grpSpMk id="52" creationId="{A4B534D2-07B0-BE18-9571-B5D2C888B92C}"/>
          </ac:grpSpMkLst>
        </pc:grpChg>
        <pc:grpChg chg="del">
          <ac:chgData name="Christopher Wagner" userId="00a32159a4b96eda" providerId="LiveId" clId="{2FAABB3A-6114-4A2A-9175-BD197436E5EA}" dt="2023-08-04T13:52:01.074" v="198" actId="478"/>
          <ac:grpSpMkLst>
            <pc:docMk/>
            <pc:sldMk cId="1223704051" sldId="311"/>
            <ac:grpSpMk id="55" creationId="{46EF6891-E6C3-3410-A49E-DCBF5E50BBB1}"/>
          </ac:grpSpMkLst>
        </pc:grpChg>
        <pc:grpChg chg="add mod">
          <ac:chgData name="Christopher Wagner" userId="00a32159a4b96eda" providerId="LiveId" clId="{2FAABB3A-6114-4A2A-9175-BD197436E5EA}" dt="2023-08-04T13:52:01.686" v="199"/>
          <ac:grpSpMkLst>
            <pc:docMk/>
            <pc:sldMk cId="1223704051" sldId="311"/>
            <ac:grpSpMk id="58" creationId="{D8DCD427-BBA2-D509-8657-C19DCB6AE37F}"/>
          </ac:grpSpMkLst>
        </pc:grpChg>
        <pc:grpChg chg="add mod">
          <ac:chgData name="Christopher Wagner" userId="00a32159a4b96eda" providerId="LiveId" clId="{2FAABB3A-6114-4A2A-9175-BD197436E5EA}" dt="2023-08-04T13:52:01.686" v="199"/>
          <ac:grpSpMkLst>
            <pc:docMk/>
            <pc:sldMk cId="1223704051" sldId="311"/>
            <ac:grpSpMk id="61" creationId="{B0D32EC6-87C2-A545-EFED-D70B0A5D4CAD}"/>
          </ac:grpSpMkLst>
        </pc:grpChg>
        <pc:grpChg chg="add mod">
          <ac:chgData name="Christopher Wagner" userId="00a32159a4b96eda" providerId="LiveId" clId="{2FAABB3A-6114-4A2A-9175-BD197436E5EA}" dt="2023-08-04T13:52:01.686" v="199"/>
          <ac:grpSpMkLst>
            <pc:docMk/>
            <pc:sldMk cId="1223704051" sldId="311"/>
            <ac:grpSpMk id="64" creationId="{617ADC8F-D0E6-F613-8537-2024B6607F99}"/>
          </ac:grpSpMkLst>
        </pc:grpChg>
        <pc:grpChg chg="add mod">
          <ac:chgData name="Christopher Wagner" userId="00a32159a4b96eda" providerId="LiveId" clId="{2FAABB3A-6114-4A2A-9175-BD197436E5EA}" dt="2023-08-04T13:54:02.690" v="262" actId="1076"/>
          <ac:grpSpMkLst>
            <pc:docMk/>
            <pc:sldMk cId="1223704051" sldId="311"/>
            <ac:grpSpMk id="73" creationId="{D0774F05-19EC-61DC-58A0-7805C8D16A64}"/>
          </ac:grpSpMkLst>
        </pc:grpChg>
        <pc:grpChg chg="add mod">
          <ac:chgData name="Christopher Wagner" userId="00a32159a4b96eda" providerId="LiveId" clId="{2FAABB3A-6114-4A2A-9175-BD197436E5EA}" dt="2023-08-04T13:54:17.290" v="264" actId="1076"/>
          <ac:grpSpMkLst>
            <pc:docMk/>
            <pc:sldMk cId="1223704051" sldId="311"/>
            <ac:grpSpMk id="76" creationId="{6D56329B-CD18-8422-C379-381B8A958055}"/>
          </ac:grpSpMkLst>
        </pc:grpChg>
        <pc:picChg chg="add mod">
          <ac:chgData name="Christopher Wagner" userId="00a32159a4b96eda" providerId="LiveId" clId="{2FAABB3A-6114-4A2A-9175-BD197436E5EA}" dt="2023-08-04T13:35:21.876" v="30"/>
          <ac:picMkLst>
            <pc:docMk/>
            <pc:sldMk cId="1223704051" sldId="311"/>
            <ac:picMk id="2" creationId="{4048D4E4-1C42-370A-C3FA-E6FB4FDF3D79}"/>
          </ac:picMkLst>
        </pc:picChg>
        <pc:picChg chg="add mod">
          <ac:chgData name="Christopher Wagner" userId="00a32159a4b96eda" providerId="LiveId" clId="{2FAABB3A-6114-4A2A-9175-BD197436E5EA}" dt="2023-08-04T17:40:06.576" v="718"/>
          <ac:picMkLst>
            <pc:docMk/>
            <pc:sldMk cId="1223704051" sldId="311"/>
            <ac:picMk id="3" creationId="{25FDE545-7354-6200-E0CF-031001303B8E}"/>
          </ac:picMkLst>
        </pc:picChg>
        <pc:picChg chg="add mod">
          <ac:chgData name="Christopher Wagner" userId="00a32159a4b96eda" providerId="LiveId" clId="{2FAABB3A-6114-4A2A-9175-BD197436E5EA}" dt="2023-08-04T13:52:01.686" v="199"/>
          <ac:picMkLst>
            <pc:docMk/>
            <pc:sldMk cId="1223704051" sldId="311"/>
            <ac:picMk id="6" creationId="{8ECE0D3E-4301-1216-703E-A94E950ED392}"/>
          </ac:picMkLst>
        </pc:picChg>
        <pc:picChg chg="add mod">
          <ac:chgData name="Christopher Wagner" userId="00a32159a4b96eda" providerId="LiveId" clId="{2FAABB3A-6114-4A2A-9175-BD197436E5EA}" dt="2023-08-04T13:52:01.686" v="199"/>
          <ac:picMkLst>
            <pc:docMk/>
            <pc:sldMk cId="1223704051" sldId="311"/>
            <ac:picMk id="7" creationId="{50F6287A-8D36-F245-0DC3-5644849FE3FF}"/>
          </ac:picMkLst>
        </pc:picChg>
        <pc:picChg chg="mod">
          <ac:chgData name="Christopher Wagner" userId="00a32159a4b96eda" providerId="LiveId" clId="{2FAABB3A-6114-4A2A-9175-BD197436E5EA}" dt="2023-08-04T13:52:01.686" v="199"/>
          <ac:picMkLst>
            <pc:docMk/>
            <pc:sldMk cId="1223704051" sldId="311"/>
            <ac:picMk id="9" creationId="{20E5065D-E271-ADF5-3668-16F37BD4727C}"/>
          </ac:picMkLst>
        </pc:picChg>
        <pc:picChg chg="del">
          <ac:chgData name="Christopher Wagner" userId="00a32159a4b96eda" providerId="LiveId" clId="{2FAABB3A-6114-4A2A-9175-BD197436E5EA}" dt="2023-08-04T13:52:25.396" v="202" actId="478"/>
          <ac:picMkLst>
            <pc:docMk/>
            <pc:sldMk cId="1223704051" sldId="311"/>
            <ac:picMk id="10" creationId="{FA40AAF5-9FA1-7CF6-E21F-532F3104B6AB}"/>
          </ac:picMkLst>
        </pc:picChg>
        <pc:picChg chg="del">
          <ac:chgData name="Christopher Wagner" userId="00a32159a4b96eda" providerId="LiveId" clId="{2FAABB3A-6114-4A2A-9175-BD197436E5EA}" dt="2023-08-04T13:52:25.396" v="202" actId="478"/>
          <ac:picMkLst>
            <pc:docMk/>
            <pc:sldMk cId="1223704051" sldId="311"/>
            <ac:picMk id="12" creationId="{0F7C2ADE-68F9-793A-C0F4-D06C54C75B1C}"/>
          </ac:picMkLst>
        </pc:picChg>
        <pc:picChg chg="mod">
          <ac:chgData name="Christopher Wagner" userId="00a32159a4b96eda" providerId="LiveId" clId="{2FAABB3A-6114-4A2A-9175-BD197436E5EA}" dt="2023-08-04T13:52:01.686" v="199"/>
          <ac:picMkLst>
            <pc:docMk/>
            <pc:sldMk cId="1223704051" sldId="311"/>
            <ac:picMk id="15" creationId="{916CB053-9BA2-776F-FC13-0241D74575D1}"/>
          </ac:picMkLst>
        </pc:picChg>
        <pc:picChg chg="del">
          <ac:chgData name="Christopher Wagner" userId="00a32159a4b96eda" providerId="LiveId" clId="{2FAABB3A-6114-4A2A-9175-BD197436E5EA}" dt="2023-08-04T13:52:25.396" v="202" actId="478"/>
          <ac:picMkLst>
            <pc:docMk/>
            <pc:sldMk cId="1223704051" sldId="311"/>
            <ac:picMk id="16" creationId="{5B2917BD-0A46-E380-6276-55ED00E2B8C1}"/>
          </ac:picMkLst>
        </pc:picChg>
        <pc:picChg chg="del">
          <ac:chgData name="Christopher Wagner" userId="00a32159a4b96eda" providerId="LiveId" clId="{2FAABB3A-6114-4A2A-9175-BD197436E5EA}" dt="2023-08-04T13:52:25.396" v="202" actId="478"/>
          <ac:picMkLst>
            <pc:docMk/>
            <pc:sldMk cId="1223704051" sldId="311"/>
            <ac:picMk id="18" creationId="{95859D6C-E3DE-E5E8-56D2-5A1459D43150}"/>
          </ac:picMkLst>
        </pc:picChg>
        <pc:picChg chg="del">
          <ac:chgData name="Christopher Wagner" userId="00a32159a4b96eda" providerId="LiveId" clId="{2FAABB3A-6114-4A2A-9175-BD197436E5EA}" dt="2023-08-04T13:52:01.074" v="198" actId="478"/>
          <ac:picMkLst>
            <pc:docMk/>
            <pc:sldMk cId="1223704051" sldId="311"/>
            <ac:picMk id="20" creationId="{58440CB2-C0E0-DFBF-3C69-CD6E810F86AD}"/>
          </ac:picMkLst>
        </pc:picChg>
        <pc:picChg chg="mod">
          <ac:chgData name="Christopher Wagner" userId="00a32159a4b96eda" providerId="LiveId" clId="{2FAABB3A-6114-4A2A-9175-BD197436E5EA}" dt="2023-08-04T13:52:01.686" v="199"/>
          <ac:picMkLst>
            <pc:docMk/>
            <pc:sldMk cId="1223704051" sldId="311"/>
            <ac:picMk id="21" creationId="{D4C7DC0B-C186-829F-DCA8-05D20D08B4B4}"/>
          </ac:picMkLst>
        </pc:picChg>
        <pc:picChg chg="del">
          <ac:chgData name="Christopher Wagner" userId="00a32159a4b96eda" providerId="LiveId" clId="{2FAABB3A-6114-4A2A-9175-BD197436E5EA}" dt="2023-08-04T13:52:25.396" v="202" actId="478"/>
          <ac:picMkLst>
            <pc:docMk/>
            <pc:sldMk cId="1223704051" sldId="311"/>
            <ac:picMk id="22" creationId="{E575EBA9-9445-918D-19B8-78B93DBA10FA}"/>
          </ac:picMkLst>
        </pc:picChg>
        <pc:picChg chg="del">
          <ac:chgData name="Christopher Wagner" userId="00a32159a4b96eda" providerId="LiveId" clId="{2FAABB3A-6114-4A2A-9175-BD197436E5EA}" dt="2023-08-04T13:52:01.074" v="198" actId="478"/>
          <ac:picMkLst>
            <pc:docMk/>
            <pc:sldMk cId="1223704051" sldId="311"/>
            <ac:picMk id="24" creationId="{9A57C787-A9C7-01CE-A84F-0B5EAE821DEF}"/>
          </ac:picMkLst>
        </pc:picChg>
        <pc:picChg chg="mod">
          <ac:chgData name="Christopher Wagner" userId="00a32159a4b96eda" providerId="LiveId" clId="{2FAABB3A-6114-4A2A-9175-BD197436E5EA}" dt="2023-08-04T13:52:01.686" v="199"/>
          <ac:picMkLst>
            <pc:docMk/>
            <pc:sldMk cId="1223704051" sldId="311"/>
            <ac:picMk id="26" creationId="{6B94D335-6D41-DB00-051E-4844146244D6}"/>
          </ac:picMkLst>
        </pc:picChg>
        <pc:picChg chg="mod">
          <ac:chgData name="Christopher Wagner" userId="00a32159a4b96eda" providerId="LiveId" clId="{2FAABB3A-6114-4A2A-9175-BD197436E5EA}" dt="2023-08-04T13:52:01.686" v="199"/>
          <ac:picMkLst>
            <pc:docMk/>
            <pc:sldMk cId="1223704051" sldId="311"/>
            <ac:picMk id="59" creationId="{4981F44D-E202-B92F-F44C-1E1F84D0FDE6}"/>
          </ac:picMkLst>
        </pc:picChg>
        <pc:picChg chg="mod">
          <ac:chgData name="Christopher Wagner" userId="00a32159a4b96eda" providerId="LiveId" clId="{2FAABB3A-6114-4A2A-9175-BD197436E5EA}" dt="2023-08-04T13:52:01.686" v="199"/>
          <ac:picMkLst>
            <pc:docMk/>
            <pc:sldMk cId="1223704051" sldId="311"/>
            <ac:picMk id="62" creationId="{AA41E355-D18F-9DC9-88DA-042BCE41CC0F}"/>
          </ac:picMkLst>
        </pc:picChg>
        <pc:picChg chg="mod">
          <ac:chgData name="Christopher Wagner" userId="00a32159a4b96eda" providerId="LiveId" clId="{2FAABB3A-6114-4A2A-9175-BD197436E5EA}" dt="2023-08-04T13:52:01.686" v="199"/>
          <ac:picMkLst>
            <pc:docMk/>
            <pc:sldMk cId="1223704051" sldId="311"/>
            <ac:picMk id="65" creationId="{1FB76C7D-4B76-515B-4C04-35FBB9BDF439}"/>
          </ac:picMkLst>
        </pc:picChg>
        <pc:picChg chg="add mod">
          <ac:chgData name="Christopher Wagner" userId="00a32159a4b96eda" providerId="LiveId" clId="{2FAABB3A-6114-4A2A-9175-BD197436E5EA}" dt="2023-08-04T13:52:26.454" v="203"/>
          <ac:picMkLst>
            <pc:docMk/>
            <pc:sldMk cId="1223704051" sldId="311"/>
            <ac:picMk id="67" creationId="{70401660-71A5-83A6-1B4D-3BADB33879FC}"/>
          </ac:picMkLst>
        </pc:picChg>
        <pc:picChg chg="add mod">
          <ac:chgData name="Christopher Wagner" userId="00a32159a4b96eda" providerId="LiveId" clId="{2FAABB3A-6114-4A2A-9175-BD197436E5EA}" dt="2023-08-04T13:52:26.454" v="203"/>
          <ac:picMkLst>
            <pc:docMk/>
            <pc:sldMk cId="1223704051" sldId="311"/>
            <ac:picMk id="68" creationId="{A75C7889-B5FE-AFD2-920A-4C1AD556E7A8}"/>
          </ac:picMkLst>
        </pc:picChg>
        <pc:picChg chg="add mod">
          <ac:chgData name="Christopher Wagner" userId="00a32159a4b96eda" providerId="LiveId" clId="{2FAABB3A-6114-4A2A-9175-BD197436E5EA}" dt="2023-08-04T13:52:26.454" v="203"/>
          <ac:picMkLst>
            <pc:docMk/>
            <pc:sldMk cId="1223704051" sldId="311"/>
            <ac:picMk id="69" creationId="{AE7AF46B-2EF0-CDFF-0FA4-A785ADA2112F}"/>
          </ac:picMkLst>
        </pc:picChg>
        <pc:picChg chg="add mod">
          <ac:chgData name="Christopher Wagner" userId="00a32159a4b96eda" providerId="LiveId" clId="{2FAABB3A-6114-4A2A-9175-BD197436E5EA}" dt="2023-08-04T13:52:26.454" v="203"/>
          <ac:picMkLst>
            <pc:docMk/>
            <pc:sldMk cId="1223704051" sldId="311"/>
            <ac:picMk id="70" creationId="{96FEEFB4-AC89-68FB-A67A-B86AAEBE3CE2}"/>
          </ac:picMkLst>
        </pc:picChg>
        <pc:picChg chg="add mod">
          <ac:chgData name="Christopher Wagner" userId="00a32159a4b96eda" providerId="LiveId" clId="{2FAABB3A-6114-4A2A-9175-BD197436E5EA}" dt="2023-08-04T13:52:26.454" v="203"/>
          <ac:picMkLst>
            <pc:docMk/>
            <pc:sldMk cId="1223704051" sldId="311"/>
            <ac:picMk id="71" creationId="{A1A64077-2AF8-65CD-E59E-FF41A9A1597E}"/>
          </ac:picMkLst>
        </pc:picChg>
        <pc:picChg chg="mod">
          <ac:chgData name="Christopher Wagner" userId="00a32159a4b96eda" providerId="LiveId" clId="{2FAABB3A-6114-4A2A-9175-BD197436E5EA}" dt="2023-08-04T13:53:58.754" v="261"/>
          <ac:picMkLst>
            <pc:docMk/>
            <pc:sldMk cId="1223704051" sldId="311"/>
            <ac:picMk id="74" creationId="{A08AEA8A-7335-6FFF-F45B-974E8DDFBD35}"/>
          </ac:picMkLst>
        </pc:picChg>
        <pc:picChg chg="mod">
          <ac:chgData name="Christopher Wagner" userId="00a32159a4b96eda" providerId="LiveId" clId="{2FAABB3A-6114-4A2A-9175-BD197436E5EA}" dt="2023-08-04T13:54:12.738" v="263"/>
          <ac:picMkLst>
            <pc:docMk/>
            <pc:sldMk cId="1223704051" sldId="311"/>
            <ac:picMk id="77" creationId="{9242D4A5-C4E7-D48C-CD2F-9E319C4501FD}"/>
          </ac:picMkLst>
        </pc:picChg>
      </pc:sldChg>
      <pc:sldChg chg="addSp delSp modSp add mod ord">
        <pc:chgData name="Christopher Wagner" userId="00a32159a4b96eda" providerId="LiveId" clId="{2FAABB3A-6114-4A2A-9175-BD197436E5EA}" dt="2023-08-04T17:39:27.566" v="713" actId="14100"/>
        <pc:sldMkLst>
          <pc:docMk/>
          <pc:sldMk cId="1479697240" sldId="312"/>
        </pc:sldMkLst>
        <pc:spChg chg="del">
          <ac:chgData name="Christopher Wagner" userId="00a32159a4b96eda" providerId="LiveId" clId="{2FAABB3A-6114-4A2A-9175-BD197436E5EA}" dt="2023-08-04T14:02:00.752" v="516" actId="478"/>
          <ac:spMkLst>
            <pc:docMk/>
            <pc:sldMk cId="1479697240" sldId="312"/>
            <ac:spMk id="2" creationId="{490095DF-A433-ABFE-A9CD-21872DC1B771}"/>
          </ac:spMkLst>
        </pc:spChg>
        <pc:spChg chg="del">
          <ac:chgData name="Christopher Wagner" userId="00a32159a4b96eda" providerId="LiveId" clId="{2FAABB3A-6114-4A2A-9175-BD197436E5EA}" dt="2023-08-04T14:02:00.752" v="516" actId="478"/>
          <ac:spMkLst>
            <pc:docMk/>
            <pc:sldMk cId="1479697240" sldId="312"/>
            <ac:spMk id="3" creationId="{38820225-4D58-94D7-3022-A8C0446249DD}"/>
          </ac:spMkLst>
        </pc:spChg>
        <pc:spChg chg="mod">
          <ac:chgData name="Christopher Wagner" userId="00a32159a4b96eda" providerId="LiveId" clId="{2FAABB3A-6114-4A2A-9175-BD197436E5EA}" dt="2023-08-04T14:04:56.703" v="679" actId="1076"/>
          <ac:spMkLst>
            <pc:docMk/>
            <pc:sldMk cId="1479697240" sldId="312"/>
            <ac:spMk id="8" creationId="{FD1DBA7C-3AA8-BE20-CA05-86ECF672000F}"/>
          </ac:spMkLst>
        </pc:spChg>
        <pc:spChg chg="add mod">
          <ac:chgData name="Christopher Wagner" userId="00a32159a4b96eda" providerId="LiveId" clId="{2FAABB3A-6114-4A2A-9175-BD197436E5EA}" dt="2023-08-04T14:04:48.651" v="676" actId="1076"/>
          <ac:spMkLst>
            <pc:docMk/>
            <pc:sldMk cId="1479697240" sldId="312"/>
            <ac:spMk id="9" creationId="{77B9B22F-B15B-9C32-E34F-CCF5ECBE2B44}"/>
          </ac:spMkLst>
        </pc:spChg>
        <pc:spChg chg="add mod">
          <ac:chgData name="Christopher Wagner" userId="00a32159a4b96eda" providerId="LiveId" clId="{2FAABB3A-6114-4A2A-9175-BD197436E5EA}" dt="2023-08-04T14:08:07.602" v="708" actId="1076"/>
          <ac:spMkLst>
            <pc:docMk/>
            <pc:sldMk cId="1479697240" sldId="312"/>
            <ac:spMk id="38" creationId="{F1DF0DDA-69EC-BD87-6F42-00F1A21F7BAE}"/>
          </ac:spMkLst>
        </pc:spChg>
        <pc:grpChg chg="add mod">
          <ac:chgData name="Christopher Wagner" userId="00a32159a4b96eda" providerId="LiveId" clId="{2FAABB3A-6114-4A2A-9175-BD197436E5EA}" dt="2023-08-04T14:05:12.068" v="681" actId="1076"/>
          <ac:grpSpMkLst>
            <pc:docMk/>
            <pc:sldMk cId="1479697240" sldId="312"/>
            <ac:grpSpMk id="10" creationId="{716E7624-7DA8-FF18-97A9-33ACA748CC9A}"/>
          </ac:grpSpMkLst>
        </pc:grpChg>
        <pc:picChg chg="add mod">
          <ac:chgData name="Christopher Wagner" userId="00a32159a4b96eda" providerId="LiveId" clId="{2FAABB3A-6114-4A2A-9175-BD197436E5EA}" dt="2023-08-04T17:39:27.566" v="713" actId="14100"/>
          <ac:picMkLst>
            <pc:docMk/>
            <pc:sldMk cId="1479697240" sldId="312"/>
            <ac:picMk id="2" creationId="{7143092B-E598-DEF9-57C7-18E62F68B9E8}"/>
          </ac:picMkLst>
        </pc:picChg>
        <pc:picChg chg="del">
          <ac:chgData name="Christopher Wagner" userId="00a32159a4b96eda" providerId="LiveId" clId="{2FAABB3A-6114-4A2A-9175-BD197436E5EA}" dt="2023-08-04T14:02:00.752" v="516" actId="478"/>
          <ac:picMkLst>
            <pc:docMk/>
            <pc:sldMk cId="1479697240" sldId="312"/>
            <ac:picMk id="4" creationId="{0F39EE8C-5CCB-83E9-DBE4-298279123BC5}"/>
          </ac:picMkLst>
        </pc:picChg>
        <pc:picChg chg="del">
          <ac:chgData name="Christopher Wagner" userId="00a32159a4b96eda" providerId="LiveId" clId="{2FAABB3A-6114-4A2A-9175-BD197436E5EA}" dt="2023-08-04T14:02:00.752" v="516" actId="478"/>
          <ac:picMkLst>
            <pc:docMk/>
            <pc:sldMk cId="1479697240" sldId="312"/>
            <ac:picMk id="5" creationId="{643D467D-1576-CA0E-B488-6B331F106243}"/>
          </ac:picMkLst>
        </pc:picChg>
        <pc:picChg chg="del">
          <ac:chgData name="Christopher Wagner" userId="00a32159a4b96eda" providerId="LiveId" clId="{2FAABB3A-6114-4A2A-9175-BD197436E5EA}" dt="2023-08-04T14:02:00.752" v="516" actId="478"/>
          <ac:picMkLst>
            <pc:docMk/>
            <pc:sldMk cId="1479697240" sldId="312"/>
            <ac:picMk id="6" creationId="{F88D684E-F1C9-7E53-98A4-74D484C86B8B}"/>
          </ac:picMkLst>
        </pc:picChg>
        <pc:picChg chg="del">
          <ac:chgData name="Christopher Wagner" userId="00a32159a4b96eda" providerId="LiveId" clId="{2FAABB3A-6114-4A2A-9175-BD197436E5EA}" dt="2023-08-04T14:02:00.752" v="516" actId="478"/>
          <ac:picMkLst>
            <pc:docMk/>
            <pc:sldMk cId="1479697240" sldId="312"/>
            <ac:picMk id="7" creationId="{C8CF9424-8A28-5DA6-E2B3-1F21D5AC2F8A}"/>
          </ac:picMkLst>
        </pc:picChg>
        <pc:picChg chg="mod">
          <ac:chgData name="Christopher Wagner" userId="00a32159a4b96eda" providerId="LiveId" clId="{2FAABB3A-6114-4A2A-9175-BD197436E5EA}" dt="2023-08-04T14:05:09.124" v="680"/>
          <ac:picMkLst>
            <pc:docMk/>
            <pc:sldMk cId="1479697240" sldId="312"/>
            <ac:picMk id="11" creationId="{FF6DC190-7C5C-B39E-22A6-2D3D59188A6F}"/>
          </ac:picMkLst>
        </pc:picChg>
        <pc:picChg chg="mod">
          <ac:chgData name="Christopher Wagner" userId="00a32159a4b96eda" providerId="LiveId" clId="{2FAABB3A-6114-4A2A-9175-BD197436E5EA}" dt="2023-08-04T14:05:09.124" v="680"/>
          <ac:picMkLst>
            <pc:docMk/>
            <pc:sldMk cId="1479697240" sldId="312"/>
            <ac:picMk id="12" creationId="{268EDEE4-59FE-8475-4E9E-6AC94449D829}"/>
          </ac:picMkLst>
        </pc:picChg>
        <pc:picChg chg="add mod">
          <ac:chgData name="Christopher Wagner" userId="00a32159a4b96eda" providerId="LiveId" clId="{2FAABB3A-6114-4A2A-9175-BD197436E5EA}" dt="2023-08-04T14:08:05.711" v="707" actId="1076"/>
          <ac:picMkLst>
            <pc:docMk/>
            <pc:sldMk cId="1479697240" sldId="312"/>
            <ac:picMk id="13" creationId="{72066C6F-383F-4AC3-9E5A-74F7A1485216}"/>
          </ac:picMkLst>
        </pc:picChg>
        <pc:picChg chg="add mod">
          <ac:chgData name="Christopher Wagner" userId="00a32159a4b96eda" providerId="LiveId" clId="{2FAABB3A-6114-4A2A-9175-BD197436E5EA}" dt="2023-08-04T14:06:24.894" v="691" actId="1076"/>
          <ac:picMkLst>
            <pc:docMk/>
            <pc:sldMk cId="1479697240" sldId="312"/>
            <ac:picMk id="14" creationId="{803932C0-A71A-A904-45B9-9BFE9615B2E4}"/>
          </ac:picMkLst>
        </pc:picChg>
        <pc:picChg chg="add mod">
          <ac:chgData name="Christopher Wagner" userId="00a32159a4b96eda" providerId="LiveId" clId="{2FAABB3A-6114-4A2A-9175-BD197436E5EA}" dt="2023-08-04T14:06:32.787" v="693" actId="1076"/>
          <ac:picMkLst>
            <pc:docMk/>
            <pc:sldMk cId="1479697240" sldId="312"/>
            <ac:picMk id="15" creationId="{ABBCC9F3-AA95-3C78-9911-C48A32DC3ADF}"/>
          </ac:picMkLst>
        </pc:picChg>
        <pc:picChg chg="add mod">
          <ac:chgData name="Christopher Wagner" userId="00a32159a4b96eda" providerId="LiveId" clId="{2FAABB3A-6114-4A2A-9175-BD197436E5EA}" dt="2023-08-04T14:06:24.894" v="691" actId="1076"/>
          <ac:picMkLst>
            <pc:docMk/>
            <pc:sldMk cId="1479697240" sldId="312"/>
            <ac:picMk id="16" creationId="{5E9A8531-A3C1-A589-0E5D-F81F44DB8C20}"/>
          </ac:picMkLst>
        </pc:picChg>
        <pc:picChg chg="add mod">
          <ac:chgData name="Christopher Wagner" userId="00a32159a4b96eda" providerId="LiveId" clId="{2FAABB3A-6114-4A2A-9175-BD197436E5EA}" dt="2023-08-04T14:06:24.894" v="691" actId="1076"/>
          <ac:picMkLst>
            <pc:docMk/>
            <pc:sldMk cId="1479697240" sldId="312"/>
            <ac:picMk id="17" creationId="{7CE67BA5-30A6-D07A-DF7A-39A6D8CCE9E4}"/>
          </ac:picMkLst>
        </pc:picChg>
        <pc:picChg chg="add mod">
          <ac:chgData name="Christopher Wagner" userId="00a32159a4b96eda" providerId="LiveId" clId="{2FAABB3A-6114-4A2A-9175-BD197436E5EA}" dt="2023-08-04T14:06:24.894" v="691" actId="1076"/>
          <ac:picMkLst>
            <pc:docMk/>
            <pc:sldMk cId="1479697240" sldId="312"/>
            <ac:picMk id="18" creationId="{15D05EF9-26C4-AC37-BF23-9AF2C51AB274}"/>
          </ac:picMkLst>
        </pc:picChg>
        <pc:picChg chg="add mod">
          <ac:chgData name="Christopher Wagner" userId="00a32159a4b96eda" providerId="LiveId" clId="{2FAABB3A-6114-4A2A-9175-BD197436E5EA}" dt="2023-08-04T14:06:33.865" v="694" actId="1076"/>
          <ac:picMkLst>
            <pc:docMk/>
            <pc:sldMk cId="1479697240" sldId="312"/>
            <ac:picMk id="19" creationId="{21A2C153-6190-E19C-2066-6C880D45573C}"/>
          </ac:picMkLst>
        </pc:picChg>
        <pc:picChg chg="add mod">
          <ac:chgData name="Christopher Wagner" userId="00a32159a4b96eda" providerId="LiveId" clId="{2FAABB3A-6114-4A2A-9175-BD197436E5EA}" dt="2023-08-04T14:07:29.373" v="700" actId="1076"/>
          <ac:picMkLst>
            <pc:docMk/>
            <pc:sldMk cId="1479697240" sldId="312"/>
            <ac:picMk id="20" creationId="{C2034E76-2B42-CBD8-5A1C-25BDF7AEFC3A}"/>
          </ac:picMkLst>
        </pc:picChg>
        <pc:picChg chg="add mod">
          <ac:chgData name="Christopher Wagner" userId="00a32159a4b96eda" providerId="LiveId" clId="{2FAABB3A-6114-4A2A-9175-BD197436E5EA}" dt="2023-08-04T14:07:29.373" v="700" actId="1076"/>
          <ac:picMkLst>
            <pc:docMk/>
            <pc:sldMk cId="1479697240" sldId="312"/>
            <ac:picMk id="21" creationId="{AA8BCB11-4C4A-0980-0544-7B443CBCC9FE}"/>
          </ac:picMkLst>
        </pc:picChg>
        <pc:picChg chg="add mod">
          <ac:chgData name="Christopher Wagner" userId="00a32159a4b96eda" providerId="LiveId" clId="{2FAABB3A-6114-4A2A-9175-BD197436E5EA}" dt="2023-08-04T14:07:29.373" v="700" actId="1076"/>
          <ac:picMkLst>
            <pc:docMk/>
            <pc:sldMk cId="1479697240" sldId="312"/>
            <ac:picMk id="22" creationId="{03C38310-C99B-9D63-83CD-AA3919977B3A}"/>
          </ac:picMkLst>
        </pc:picChg>
        <pc:picChg chg="add mod">
          <ac:chgData name="Christopher Wagner" userId="00a32159a4b96eda" providerId="LiveId" clId="{2FAABB3A-6114-4A2A-9175-BD197436E5EA}" dt="2023-08-04T14:07:29.373" v="700" actId="1076"/>
          <ac:picMkLst>
            <pc:docMk/>
            <pc:sldMk cId="1479697240" sldId="312"/>
            <ac:picMk id="23" creationId="{C06F363B-1AC9-D0C7-18E1-949D38F1772A}"/>
          </ac:picMkLst>
        </pc:picChg>
        <pc:picChg chg="add mod">
          <ac:chgData name="Christopher Wagner" userId="00a32159a4b96eda" providerId="LiveId" clId="{2FAABB3A-6114-4A2A-9175-BD197436E5EA}" dt="2023-08-04T14:07:29.373" v="700" actId="1076"/>
          <ac:picMkLst>
            <pc:docMk/>
            <pc:sldMk cId="1479697240" sldId="312"/>
            <ac:picMk id="24" creationId="{732507A1-997C-B02E-CEAB-C0310899752B}"/>
          </ac:picMkLst>
        </pc:picChg>
        <pc:picChg chg="add mod">
          <ac:chgData name="Christopher Wagner" userId="00a32159a4b96eda" providerId="LiveId" clId="{2FAABB3A-6114-4A2A-9175-BD197436E5EA}" dt="2023-08-04T14:06:49.598" v="696" actId="1076"/>
          <ac:picMkLst>
            <pc:docMk/>
            <pc:sldMk cId="1479697240" sldId="312"/>
            <ac:picMk id="25" creationId="{00D74DB9-5AD5-CBD5-70AF-35A37D5AA6F3}"/>
          </ac:picMkLst>
        </pc:picChg>
        <pc:picChg chg="add mod">
          <ac:chgData name="Christopher Wagner" userId="00a32159a4b96eda" providerId="LiveId" clId="{2FAABB3A-6114-4A2A-9175-BD197436E5EA}" dt="2023-08-04T14:06:49.598" v="696" actId="1076"/>
          <ac:picMkLst>
            <pc:docMk/>
            <pc:sldMk cId="1479697240" sldId="312"/>
            <ac:picMk id="26" creationId="{84B15CEB-674A-FD1D-BF3E-BCAB47AA075D}"/>
          </ac:picMkLst>
        </pc:picChg>
        <pc:picChg chg="add mod">
          <ac:chgData name="Christopher Wagner" userId="00a32159a4b96eda" providerId="LiveId" clId="{2FAABB3A-6114-4A2A-9175-BD197436E5EA}" dt="2023-08-04T14:06:49.598" v="696" actId="1076"/>
          <ac:picMkLst>
            <pc:docMk/>
            <pc:sldMk cId="1479697240" sldId="312"/>
            <ac:picMk id="27" creationId="{7542C0B2-156D-BF58-47E1-FEDCE6D5FF7F}"/>
          </ac:picMkLst>
        </pc:picChg>
        <pc:picChg chg="add mod">
          <ac:chgData name="Christopher Wagner" userId="00a32159a4b96eda" providerId="LiveId" clId="{2FAABB3A-6114-4A2A-9175-BD197436E5EA}" dt="2023-08-04T14:06:49.598" v="696" actId="1076"/>
          <ac:picMkLst>
            <pc:docMk/>
            <pc:sldMk cId="1479697240" sldId="312"/>
            <ac:picMk id="28" creationId="{CA485CFB-2BC8-911E-FE88-4D3C824AB9F3}"/>
          </ac:picMkLst>
        </pc:picChg>
        <pc:picChg chg="add mod">
          <ac:chgData name="Christopher Wagner" userId="00a32159a4b96eda" providerId="LiveId" clId="{2FAABB3A-6114-4A2A-9175-BD197436E5EA}" dt="2023-08-04T14:07:24.272" v="699" actId="1076"/>
          <ac:picMkLst>
            <pc:docMk/>
            <pc:sldMk cId="1479697240" sldId="312"/>
            <ac:picMk id="29" creationId="{80A06CCB-63F6-8880-E30A-1FA0DE80EDBD}"/>
          </ac:picMkLst>
        </pc:picChg>
        <pc:picChg chg="add mod">
          <ac:chgData name="Christopher Wagner" userId="00a32159a4b96eda" providerId="LiveId" clId="{2FAABB3A-6114-4A2A-9175-BD197436E5EA}" dt="2023-08-04T14:07:24.272" v="699" actId="1076"/>
          <ac:picMkLst>
            <pc:docMk/>
            <pc:sldMk cId="1479697240" sldId="312"/>
            <ac:picMk id="30" creationId="{2B3231BA-9F08-236F-BDCF-E5E12E9C09C9}"/>
          </ac:picMkLst>
        </pc:picChg>
        <pc:picChg chg="add mod">
          <ac:chgData name="Christopher Wagner" userId="00a32159a4b96eda" providerId="LiveId" clId="{2FAABB3A-6114-4A2A-9175-BD197436E5EA}" dt="2023-08-04T14:07:24.272" v="699" actId="1076"/>
          <ac:picMkLst>
            <pc:docMk/>
            <pc:sldMk cId="1479697240" sldId="312"/>
            <ac:picMk id="31" creationId="{B0E3BE23-C6D9-CF85-0F3F-A2163E6D9543}"/>
          </ac:picMkLst>
        </pc:picChg>
        <pc:picChg chg="add mod">
          <ac:chgData name="Christopher Wagner" userId="00a32159a4b96eda" providerId="LiveId" clId="{2FAABB3A-6114-4A2A-9175-BD197436E5EA}" dt="2023-08-04T14:07:24.272" v="699" actId="1076"/>
          <ac:picMkLst>
            <pc:docMk/>
            <pc:sldMk cId="1479697240" sldId="312"/>
            <ac:picMk id="32" creationId="{BFE17193-2103-D34D-E532-77574CB82165}"/>
          </ac:picMkLst>
        </pc:picChg>
        <pc:picChg chg="add mod">
          <ac:chgData name="Christopher Wagner" userId="00a32159a4b96eda" providerId="LiveId" clId="{2FAABB3A-6114-4A2A-9175-BD197436E5EA}" dt="2023-08-04T14:07:24.272" v="699" actId="1076"/>
          <ac:picMkLst>
            <pc:docMk/>
            <pc:sldMk cId="1479697240" sldId="312"/>
            <ac:picMk id="33" creationId="{B2ADC10C-8228-E7EF-627A-B9C090E70D24}"/>
          </ac:picMkLst>
        </pc:picChg>
        <pc:picChg chg="add mod">
          <ac:chgData name="Christopher Wagner" userId="00a32159a4b96eda" providerId="LiveId" clId="{2FAABB3A-6114-4A2A-9175-BD197436E5EA}" dt="2023-08-04T14:07:43.592" v="702" actId="1076"/>
          <ac:picMkLst>
            <pc:docMk/>
            <pc:sldMk cId="1479697240" sldId="312"/>
            <ac:picMk id="34" creationId="{6FECB02E-A524-F6D7-AC56-F2AB292BBAF2}"/>
          </ac:picMkLst>
        </pc:picChg>
        <pc:picChg chg="add mod">
          <ac:chgData name="Christopher Wagner" userId="00a32159a4b96eda" providerId="LiveId" clId="{2FAABB3A-6114-4A2A-9175-BD197436E5EA}" dt="2023-08-04T14:07:43.592" v="702" actId="1076"/>
          <ac:picMkLst>
            <pc:docMk/>
            <pc:sldMk cId="1479697240" sldId="312"/>
            <ac:picMk id="35" creationId="{A93D97B5-BF4B-8500-08BD-6568B335C08F}"/>
          </ac:picMkLst>
        </pc:picChg>
        <pc:picChg chg="add mod">
          <ac:chgData name="Christopher Wagner" userId="00a32159a4b96eda" providerId="LiveId" clId="{2FAABB3A-6114-4A2A-9175-BD197436E5EA}" dt="2023-08-04T14:07:43.592" v="702" actId="1076"/>
          <ac:picMkLst>
            <pc:docMk/>
            <pc:sldMk cId="1479697240" sldId="312"/>
            <ac:picMk id="36" creationId="{A31A7698-70D9-0C2E-3DE4-902F6D6E6C0D}"/>
          </ac:picMkLst>
        </pc:picChg>
        <pc:picChg chg="add mod">
          <ac:chgData name="Christopher Wagner" userId="00a32159a4b96eda" providerId="LiveId" clId="{2FAABB3A-6114-4A2A-9175-BD197436E5EA}" dt="2023-08-04T14:07:43.592" v="702" actId="1076"/>
          <ac:picMkLst>
            <pc:docMk/>
            <pc:sldMk cId="1479697240" sldId="312"/>
            <ac:picMk id="37" creationId="{E7165592-50E9-63D4-394C-7928E8333EDC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1A0EB-24BE-5BF5-3D9D-C2B4D57291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7794BD-4D05-E785-2DE5-94AC23EAD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80F0E-FF3F-6B82-34E3-7CAD73DAB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F93A5-BC89-3B0C-D7B7-E5EF37D01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4CA46-8A60-2CE7-8625-95821783A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19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F4B0B-BA34-2410-6138-4E1E7BE6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FE8107-B439-2BB2-9B37-61BAFB29E2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E4D6F-5ACB-91E5-17DD-11ABB1D12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FD712-CF9D-312D-50D9-1BFB29863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5A907-F2FC-A848-809E-C34AFA204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844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A65A4C-49B5-E9D2-8376-EAF0BCCD46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C707B3-FC83-FEAD-525E-9D97FB104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DCCF8-67DE-7B59-DB35-ECD8D6555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B201B-EDB5-8CE7-A23B-75C989B63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8F515-ECA4-255A-0683-6DEC005F5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61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04E82-E85A-3778-3216-E76087043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DE888-D319-4D21-7140-DAAD41D38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240B3-B5D1-F827-2D3E-5B66B3B8E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62A3F-71FB-5751-9AE1-5F1FE264F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13BDC-B2EF-4C32-39AE-8363CA28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850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91E75-0232-B163-83ED-A9E512DBF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64775C-29D3-7F9D-9B05-C49387A60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58409-FCB2-47C3-6E52-F2DC97CA7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39C1F-059D-AE5D-67B5-4144FA544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F766D-1DD1-1E92-587A-98FE134A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9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88D6-6CAE-A8EA-B795-E4BEC10F6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F45F6-0B69-106E-746A-1744DD8D8B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87681-D38C-0531-2C9A-ED8CE86EE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2A0751-0EBB-9E85-688C-342993FDF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0B8722-9F99-5368-CF35-1CB72F55D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F92D4-33C3-C7BB-AEDC-762BA77BA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80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752CE-173C-3C57-C980-BC81CF21D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C76FC-0590-718A-40F3-D41887B15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C4BBE4-3E6A-5D27-DF6E-97529E473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1666A-A887-B0E3-5130-245D97209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59042B-C761-4E08-EC38-26D21BB6C6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8A5654-2439-BBDD-A3C4-0AA3F2C6F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EDA8A5-5838-25FC-B112-DA9D761B1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87D0E0-F66A-3EB8-7236-189916862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68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219F2-F312-2F94-78C5-D4C70B15E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66B34-B011-59EA-E0D6-27C9007B0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B8070-7120-6168-CE68-E3C9A9BBB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A5A189-811B-B2D3-A27A-24D8FFAED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52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7FBD51-B68D-A0BB-F8D4-245A4AC20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963F0-D097-916E-A1FF-B1F4504C2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1DFB0-E344-0FCE-287C-19BBCE42C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5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174C3-929C-5C7C-7F24-3C83E8F4A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4CCDC-3656-B6DD-C883-21171CD6B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15A78F-B2A5-5033-1909-64F7B22165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68CAD-7714-B0B3-3553-134FD8B7A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1A1E47-FA05-195B-34B9-1CAFCBF8E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BF9F1-9DA9-EA4E-A3A0-E9000460C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180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91910-205D-31E9-6C8A-84785551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1068C8-37C3-33E6-726C-EDF22A8521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5A4DC3-36EB-0E75-391E-9E5586913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B187D-8B2F-A465-C728-ED0B780CC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9FC491-7213-EE90-2886-E4D430532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732207-BC38-EEDC-8283-5524E1DE0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161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C7B1F8-40CF-A9F9-CAA2-7935959CF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3CFD88-5BCC-244D-FF8B-6C132FA6B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665C2-71B3-ED58-0431-A062D5D48F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82A8B-2033-4F2E-9E01-D4AA06B1098E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68736-3857-DD90-F93D-C07A615B4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E82EC-F37F-F892-E9F9-8E3829460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A2CB7-B730-4313-8AFE-F59FA96B6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2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12" Type="http://schemas.openxmlformats.org/officeDocument/2006/relationships/image" Target="../media/image10.png"/><Relationship Id="rId17" Type="http://schemas.openxmlformats.org/officeDocument/2006/relationships/image" Target="../media/image15.sv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4.png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.png"/><Relationship Id="rId18" Type="http://schemas.openxmlformats.org/officeDocument/2006/relationships/image" Target="../media/image11.svg"/><Relationship Id="rId3" Type="http://schemas.openxmlformats.org/officeDocument/2006/relationships/image" Target="../media/image6.png"/><Relationship Id="rId21" Type="http://schemas.openxmlformats.org/officeDocument/2006/relationships/image" Target="../media/image26.png"/><Relationship Id="rId7" Type="http://schemas.openxmlformats.org/officeDocument/2006/relationships/image" Target="../media/image22.png"/><Relationship Id="rId12" Type="http://schemas.openxmlformats.org/officeDocument/2006/relationships/image" Target="../media/image5.svg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9.svg"/><Relationship Id="rId20" Type="http://schemas.openxmlformats.org/officeDocument/2006/relationships/image" Target="../media/image25.svg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3.svg"/><Relationship Id="rId11" Type="http://schemas.openxmlformats.org/officeDocument/2006/relationships/image" Target="../media/image4.png"/><Relationship Id="rId5" Type="http://schemas.openxmlformats.org/officeDocument/2006/relationships/image" Target="../media/image12.png"/><Relationship Id="rId15" Type="http://schemas.openxmlformats.org/officeDocument/2006/relationships/image" Target="../media/image8.png"/><Relationship Id="rId10" Type="http://schemas.openxmlformats.org/officeDocument/2006/relationships/image" Target="../media/image15.svg"/><Relationship Id="rId19" Type="http://schemas.openxmlformats.org/officeDocument/2006/relationships/image" Target="../media/image24.png"/><Relationship Id="rId4" Type="http://schemas.openxmlformats.org/officeDocument/2006/relationships/image" Target="../media/image7.svg"/><Relationship Id="rId9" Type="http://schemas.openxmlformats.org/officeDocument/2006/relationships/image" Target="../media/image14.png"/><Relationship Id="rId14" Type="http://schemas.openxmlformats.org/officeDocument/2006/relationships/image" Target="../media/image3.svg"/><Relationship Id="rId22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7.svg"/><Relationship Id="rId18" Type="http://schemas.openxmlformats.org/officeDocument/2006/relationships/image" Target="../media/image4.png"/><Relationship Id="rId3" Type="http://schemas.openxmlformats.org/officeDocument/2006/relationships/image" Target="../media/image22.png"/><Relationship Id="rId21" Type="http://schemas.openxmlformats.org/officeDocument/2006/relationships/image" Target="../media/image9.svg"/><Relationship Id="rId7" Type="http://schemas.openxmlformats.org/officeDocument/2006/relationships/image" Target="../media/image26.png"/><Relationship Id="rId12" Type="http://schemas.openxmlformats.org/officeDocument/2006/relationships/image" Target="../media/image6.png"/><Relationship Id="rId17" Type="http://schemas.openxmlformats.org/officeDocument/2006/relationships/image" Target="../media/image15.sv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4.png"/><Relationship Id="rId20" Type="http://schemas.openxmlformats.org/officeDocument/2006/relationships/image" Target="../media/image8.png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25.svg"/><Relationship Id="rId11" Type="http://schemas.openxmlformats.org/officeDocument/2006/relationships/image" Target="../media/image11.svg"/><Relationship Id="rId5" Type="http://schemas.openxmlformats.org/officeDocument/2006/relationships/image" Target="../media/image24.png"/><Relationship Id="rId15" Type="http://schemas.openxmlformats.org/officeDocument/2006/relationships/image" Target="../media/image13.svg"/><Relationship Id="rId10" Type="http://schemas.openxmlformats.org/officeDocument/2006/relationships/image" Target="../media/image10.png"/><Relationship Id="rId19" Type="http://schemas.openxmlformats.org/officeDocument/2006/relationships/image" Target="../media/image5.svg"/><Relationship Id="rId4" Type="http://schemas.openxmlformats.org/officeDocument/2006/relationships/image" Target="../media/image23.svg"/><Relationship Id="rId9" Type="http://schemas.openxmlformats.org/officeDocument/2006/relationships/image" Target="../media/image3.svg"/><Relationship Id="rId14" Type="http://schemas.openxmlformats.org/officeDocument/2006/relationships/image" Target="../media/image12.png"/><Relationship Id="rId22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.png"/><Relationship Id="rId18" Type="http://schemas.openxmlformats.org/officeDocument/2006/relationships/image" Target="../media/image11.svg"/><Relationship Id="rId3" Type="http://schemas.openxmlformats.org/officeDocument/2006/relationships/image" Target="../media/image6.png"/><Relationship Id="rId21" Type="http://schemas.openxmlformats.org/officeDocument/2006/relationships/image" Target="../media/image26.png"/><Relationship Id="rId7" Type="http://schemas.openxmlformats.org/officeDocument/2006/relationships/image" Target="../media/image22.png"/><Relationship Id="rId12" Type="http://schemas.openxmlformats.org/officeDocument/2006/relationships/image" Target="../media/image5.svg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9.svg"/><Relationship Id="rId20" Type="http://schemas.openxmlformats.org/officeDocument/2006/relationships/image" Target="../media/image25.svg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3.svg"/><Relationship Id="rId11" Type="http://schemas.openxmlformats.org/officeDocument/2006/relationships/image" Target="../media/image4.png"/><Relationship Id="rId5" Type="http://schemas.openxmlformats.org/officeDocument/2006/relationships/image" Target="../media/image12.png"/><Relationship Id="rId15" Type="http://schemas.openxmlformats.org/officeDocument/2006/relationships/image" Target="../media/image8.png"/><Relationship Id="rId10" Type="http://schemas.openxmlformats.org/officeDocument/2006/relationships/image" Target="../media/image15.svg"/><Relationship Id="rId19" Type="http://schemas.openxmlformats.org/officeDocument/2006/relationships/image" Target="../media/image24.png"/><Relationship Id="rId4" Type="http://schemas.openxmlformats.org/officeDocument/2006/relationships/image" Target="../media/image7.svg"/><Relationship Id="rId9" Type="http://schemas.openxmlformats.org/officeDocument/2006/relationships/image" Target="../media/image14.png"/><Relationship Id="rId14" Type="http://schemas.openxmlformats.org/officeDocument/2006/relationships/image" Target="../media/image3.svg"/><Relationship Id="rId22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.png"/><Relationship Id="rId18" Type="http://schemas.openxmlformats.org/officeDocument/2006/relationships/image" Target="../media/image11.svg"/><Relationship Id="rId3" Type="http://schemas.openxmlformats.org/officeDocument/2006/relationships/image" Target="../media/image6.png"/><Relationship Id="rId21" Type="http://schemas.openxmlformats.org/officeDocument/2006/relationships/image" Target="../media/image26.png"/><Relationship Id="rId7" Type="http://schemas.openxmlformats.org/officeDocument/2006/relationships/image" Target="../media/image22.png"/><Relationship Id="rId12" Type="http://schemas.openxmlformats.org/officeDocument/2006/relationships/image" Target="../media/image5.svg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9.svg"/><Relationship Id="rId20" Type="http://schemas.openxmlformats.org/officeDocument/2006/relationships/image" Target="../media/image25.svg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13.svg"/><Relationship Id="rId11" Type="http://schemas.openxmlformats.org/officeDocument/2006/relationships/image" Target="../media/image4.png"/><Relationship Id="rId5" Type="http://schemas.openxmlformats.org/officeDocument/2006/relationships/image" Target="../media/image12.png"/><Relationship Id="rId15" Type="http://schemas.openxmlformats.org/officeDocument/2006/relationships/image" Target="../media/image8.png"/><Relationship Id="rId10" Type="http://schemas.openxmlformats.org/officeDocument/2006/relationships/image" Target="../media/image15.svg"/><Relationship Id="rId19" Type="http://schemas.openxmlformats.org/officeDocument/2006/relationships/image" Target="../media/image24.png"/><Relationship Id="rId4" Type="http://schemas.openxmlformats.org/officeDocument/2006/relationships/image" Target="../media/image7.svg"/><Relationship Id="rId9" Type="http://schemas.openxmlformats.org/officeDocument/2006/relationships/image" Target="../media/image14.png"/><Relationship Id="rId14" Type="http://schemas.openxmlformats.org/officeDocument/2006/relationships/image" Target="../media/image3.svg"/><Relationship Id="rId22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.png"/><Relationship Id="rId18" Type="http://schemas.openxmlformats.org/officeDocument/2006/relationships/image" Target="../media/image11.svg"/><Relationship Id="rId3" Type="http://schemas.openxmlformats.org/officeDocument/2006/relationships/image" Target="../media/image6.png"/><Relationship Id="rId21" Type="http://schemas.openxmlformats.org/officeDocument/2006/relationships/image" Target="../media/image26.png"/><Relationship Id="rId7" Type="http://schemas.openxmlformats.org/officeDocument/2006/relationships/image" Target="../media/image22.png"/><Relationship Id="rId12" Type="http://schemas.openxmlformats.org/officeDocument/2006/relationships/image" Target="../media/image5.svg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9.svg"/><Relationship Id="rId20" Type="http://schemas.openxmlformats.org/officeDocument/2006/relationships/image" Target="../media/image25.svg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3.svg"/><Relationship Id="rId11" Type="http://schemas.openxmlformats.org/officeDocument/2006/relationships/image" Target="../media/image4.png"/><Relationship Id="rId5" Type="http://schemas.openxmlformats.org/officeDocument/2006/relationships/image" Target="../media/image12.png"/><Relationship Id="rId15" Type="http://schemas.openxmlformats.org/officeDocument/2006/relationships/image" Target="../media/image8.png"/><Relationship Id="rId10" Type="http://schemas.openxmlformats.org/officeDocument/2006/relationships/image" Target="../media/image15.svg"/><Relationship Id="rId19" Type="http://schemas.openxmlformats.org/officeDocument/2006/relationships/image" Target="../media/image24.png"/><Relationship Id="rId4" Type="http://schemas.openxmlformats.org/officeDocument/2006/relationships/image" Target="../media/image7.svg"/><Relationship Id="rId9" Type="http://schemas.openxmlformats.org/officeDocument/2006/relationships/image" Target="../media/image14.png"/><Relationship Id="rId14" Type="http://schemas.openxmlformats.org/officeDocument/2006/relationships/image" Target="../media/image3.svg"/><Relationship Id="rId22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13" Type="http://schemas.openxmlformats.org/officeDocument/2006/relationships/image" Target="../media/image2.png"/><Relationship Id="rId18" Type="http://schemas.openxmlformats.org/officeDocument/2006/relationships/image" Target="../media/image11.svg"/><Relationship Id="rId3" Type="http://schemas.openxmlformats.org/officeDocument/2006/relationships/image" Target="../media/image6.png"/><Relationship Id="rId21" Type="http://schemas.openxmlformats.org/officeDocument/2006/relationships/image" Target="../media/image26.png"/><Relationship Id="rId7" Type="http://schemas.openxmlformats.org/officeDocument/2006/relationships/image" Target="../media/image22.png"/><Relationship Id="rId12" Type="http://schemas.openxmlformats.org/officeDocument/2006/relationships/image" Target="../media/image5.svg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9.svg"/><Relationship Id="rId20" Type="http://schemas.openxmlformats.org/officeDocument/2006/relationships/image" Target="../media/image25.svg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3.svg"/><Relationship Id="rId11" Type="http://schemas.openxmlformats.org/officeDocument/2006/relationships/image" Target="../media/image4.png"/><Relationship Id="rId5" Type="http://schemas.openxmlformats.org/officeDocument/2006/relationships/image" Target="../media/image12.png"/><Relationship Id="rId15" Type="http://schemas.openxmlformats.org/officeDocument/2006/relationships/image" Target="../media/image8.png"/><Relationship Id="rId10" Type="http://schemas.openxmlformats.org/officeDocument/2006/relationships/image" Target="../media/image15.svg"/><Relationship Id="rId19" Type="http://schemas.openxmlformats.org/officeDocument/2006/relationships/image" Target="../media/image24.png"/><Relationship Id="rId4" Type="http://schemas.openxmlformats.org/officeDocument/2006/relationships/image" Target="../media/image7.svg"/><Relationship Id="rId9" Type="http://schemas.openxmlformats.org/officeDocument/2006/relationships/image" Target="../media/image14.png"/><Relationship Id="rId14" Type="http://schemas.openxmlformats.org/officeDocument/2006/relationships/image" Target="../media/image3.svg"/><Relationship Id="rId22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16.png"/><Relationship Id="rId3" Type="http://schemas.openxmlformats.org/officeDocument/2006/relationships/image" Target="../media/image27.png"/><Relationship Id="rId7" Type="http://schemas.openxmlformats.org/officeDocument/2006/relationships/image" Target="../media/image1.png"/><Relationship Id="rId12" Type="http://schemas.openxmlformats.org/officeDocument/2006/relationships/image" Target="../media/image35.emf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30.png"/><Relationship Id="rId11" Type="http://schemas.openxmlformats.org/officeDocument/2006/relationships/image" Target="../media/image34.png"/><Relationship Id="rId5" Type="http://schemas.openxmlformats.org/officeDocument/2006/relationships/image" Target="../media/image29.png"/><Relationship Id="rId10" Type="http://schemas.openxmlformats.org/officeDocument/2006/relationships/image" Target="../media/image33.png"/><Relationship Id="rId4" Type="http://schemas.openxmlformats.org/officeDocument/2006/relationships/image" Target="../media/image28.png"/><Relationship Id="rId9" Type="http://schemas.openxmlformats.org/officeDocument/2006/relationships/image" Target="../media/image32.png"/><Relationship Id="rId14" Type="http://schemas.openxmlformats.org/officeDocument/2006/relationships/image" Target="../media/image3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1B8D78"/>
            </a:gs>
            <a:gs pos="12000">
              <a:srgbClr val="117865"/>
            </a:gs>
            <a:gs pos="43000">
              <a:srgbClr val="2AAC94"/>
            </a:gs>
            <a:gs pos="82000">
              <a:schemeClr val="bg1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D1DBA7C-3AA8-BE20-CA05-86ECF672000F}"/>
              </a:ext>
            </a:extLst>
          </p:cNvPr>
          <p:cNvSpPr txBox="1"/>
          <p:nvPr/>
        </p:nvSpPr>
        <p:spPr>
          <a:xfrm>
            <a:off x="1428204" y="1338178"/>
            <a:ext cx="858459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EVOLUTION OF ROLES WITH </a:t>
            </a:r>
          </a:p>
          <a:p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MICROSOFT FABRIC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B9B22F-B15B-9C32-E34F-CCF5ECBE2B44}"/>
              </a:ext>
            </a:extLst>
          </p:cNvPr>
          <p:cNvSpPr txBox="1"/>
          <p:nvPr/>
        </p:nvSpPr>
        <p:spPr>
          <a:xfrm>
            <a:off x="3422984" y="3012253"/>
            <a:ext cx="65898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Scaling from a single person to an </a:t>
            </a:r>
          </a:p>
          <a:p>
            <a:pPr algn="r"/>
            <a:r>
              <a:rPr lang="en-US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Enterprise Organization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6E7624-7DA8-FF18-97A9-33ACA748CC9A}"/>
              </a:ext>
            </a:extLst>
          </p:cNvPr>
          <p:cNvGrpSpPr/>
          <p:nvPr/>
        </p:nvGrpSpPr>
        <p:grpSpPr>
          <a:xfrm>
            <a:off x="328166" y="3811125"/>
            <a:ext cx="1991860" cy="2637080"/>
            <a:chOff x="2925265" y="369522"/>
            <a:chExt cx="3632698" cy="4532811"/>
          </a:xfrm>
        </p:grpSpPr>
        <p:pic>
          <p:nvPicPr>
            <p:cNvPr id="11" name="Picture 10" descr="A picture containing screenshot, graphics, graphic design, design&#10;&#10;Description automatically generated">
              <a:extLst>
                <a:ext uri="{FF2B5EF4-FFF2-40B4-BE49-F238E27FC236}">
                  <a16:creationId xmlns:a16="http://schemas.microsoft.com/office/drawing/2014/main" id="{FF6DC190-7C5C-B39E-22A6-2D3D59188A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5265" y="369522"/>
              <a:ext cx="2789736" cy="2789736"/>
            </a:xfrm>
            <a:prstGeom prst="rect">
              <a:avLst/>
            </a:prstGeom>
            <a:effectLst>
              <a:outerShdw blurRad="50800" dist="38100" dir="2700000" sx="103000" sy="103000" algn="tl" rotWithShape="0">
                <a:prstClr val="black">
                  <a:alpha val="70000"/>
                </a:prstClr>
              </a:outerShdw>
            </a:effectLst>
          </p:spPr>
        </p:pic>
        <p:pic>
          <p:nvPicPr>
            <p:cNvPr id="12" name="Picture 11" descr="A picture containing screenshot, graphics, graphic design, design&#10;&#10;Description automatically generated">
              <a:extLst>
                <a:ext uri="{FF2B5EF4-FFF2-40B4-BE49-F238E27FC236}">
                  <a16:creationId xmlns:a16="http://schemas.microsoft.com/office/drawing/2014/main" id="{268EDEE4-59FE-8475-4E9E-6AC94449D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8227" y="2112597"/>
              <a:ext cx="2789736" cy="2789736"/>
            </a:xfrm>
            <a:prstGeom prst="rect">
              <a:avLst/>
            </a:prstGeom>
            <a:effectLst>
              <a:outerShdw blurRad="50800" dist="38100" dir="2700000" sx="103000" sy="103000" algn="tl" rotWithShape="0">
                <a:prstClr val="black">
                  <a:alpha val="70000"/>
                </a:prstClr>
              </a:outerShdw>
            </a:effectLst>
          </p:spPr>
        </p:pic>
      </p:grpSp>
      <p:pic>
        <p:nvPicPr>
          <p:cNvPr id="13" name="Graphic 12" descr="Man wearing a jacket">
            <a:extLst>
              <a:ext uri="{FF2B5EF4-FFF2-40B4-BE49-F238E27FC236}">
                <a16:creationId xmlns:a16="http://schemas.microsoft.com/office/drawing/2014/main" id="{72066C6F-383F-4AC3-9E5A-74F7A14852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49661" y="4634097"/>
            <a:ext cx="1304925" cy="1876425"/>
          </a:xfrm>
          <a:prstGeom prst="rect">
            <a:avLst/>
          </a:prstGeom>
        </p:spPr>
      </p:pic>
      <p:pic>
        <p:nvPicPr>
          <p:cNvPr id="14" name="Graphic 13" descr="Man in hoodie holding controller">
            <a:extLst>
              <a:ext uri="{FF2B5EF4-FFF2-40B4-BE49-F238E27FC236}">
                <a16:creationId xmlns:a16="http://schemas.microsoft.com/office/drawing/2014/main" id="{803932C0-A71A-A904-45B9-9BFE9615B2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61258" y="5394380"/>
            <a:ext cx="478370" cy="699706"/>
          </a:xfrm>
          <a:prstGeom prst="rect">
            <a:avLst/>
          </a:prstGeom>
        </p:spPr>
      </p:pic>
      <p:pic>
        <p:nvPicPr>
          <p:cNvPr id="15" name="Graphic 14" descr="Man wearing a hoodie">
            <a:extLst>
              <a:ext uri="{FF2B5EF4-FFF2-40B4-BE49-F238E27FC236}">
                <a16:creationId xmlns:a16="http://schemas.microsoft.com/office/drawing/2014/main" id="{ABBCC9F3-AA95-3C78-9911-C48A32DC3A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90228" y="4304006"/>
            <a:ext cx="809818" cy="1091755"/>
          </a:xfrm>
          <a:prstGeom prst="rect">
            <a:avLst/>
          </a:prstGeom>
        </p:spPr>
      </p:pic>
      <p:pic>
        <p:nvPicPr>
          <p:cNvPr id="16" name="Graphic 15" descr="Man in hoodie holding controller">
            <a:extLst>
              <a:ext uri="{FF2B5EF4-FFF2-40B4-BE49-F238E27FC236}">
                <a16:creationId xmlns:a16="http://schemas.microsoft.com/office/drawing/2014/main" id="{5E9A8531-A3C1-A589-0E5D-F81F44DB8C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90129" y="5981041"/>
            <a:ext cx="478370" cy="699706"/>
          </a:xfrm>
          <a:prstGeom prst="rect">
            <a:avLst/>
          </a:prstGeom>
        </p:spPr>
      </p:pic>
      <p:pic>
        <p:nvPicPr>
          <p:cNvPr id="17" name="Graphic 16" descr="Man in hoodie holding controller">
            <a:extLst>
              <a:ext uri="{FF2B5EF4-FFF2-40B4-BE49-F238E27FC236}">
                <a16:creationId xmlns:a16="http://schemas.microsoft.com/office/drawing/2014/main" id="{7CE67BA5-30A6-D07A-DF7A-39A6D8CCE9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45638" y="5519822"/>
            <a:ext cx="478370" cy="699706"/>
          </a:xfrm>
          <a:prstGeom prst="rect">
            <a:avLst/>
          </a:prstGeom>
        </p:spPr>
      </p:pic>
      <p:pic>
        <p:nvPicPr>
          <p:cNvPr id="18" name="Graphic 17" descr="Man in hoodie holding controller">
            <a:extLst>
              <a:ext uri="{FF2B5EF4-FFF2-40B4-BE49-F238E27FC236}">
                <a16:creationId xmlns:a16="http://schemas.microsoft.com/office/drawing/2014/main" id="{15D05EF9-26C4-AC37-BF23-9AF2C51AB2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30280" y="6099445"/>
            <a:ext cx="478370" cy="699706"/>
          </a:xfrm>
          <a:prstGeom prst="rect">
            <a:avLst/>
          </a:prstGeom>
        </p:spPr>
      </p:pic>
      <p:pic>
        <p:nvPicPr>
          <p:cNvPr id="19" name="Graphic 18" descr="Man wearing a hoodie">
            <a:extLst>
              <a:ext uri="{FF2B5EF4-FFF2-40B4-BE49-F238E27FC236}">
                <a16:creationId xmlns:a16="http://schemas.microsoft.com/office/drawing/2014/main" id="{21A2C153-6190-E19C-2066-6C880D4557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35792" y="4633691"/>
            <a:ext cx="809818" cy="1091755"/>
          </a:xfrm>
          <a:prstGeom prst="rect">
            <a:avLst/>
          </a:prstGeom>
        </p:spPr>
      </p:pic>
      <p:pic>
        <p:nvPicPr>
          <p:cNvPr id="20" name="Graphic 19" descr="Man with a prosthetic arm">
            <a:extLst>
              <a:ext uri="{FF2B5EF4-FFF2-40B4-BE49-F238E27FC236}">
                <a16:creationId xmlns:a16="http://schemas.microsoft.com/office/drawing/2014/main" id="{C2034E76-2B42-CBD8-5A1C-25BDF7AEFC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68415" y="5331969"/>
            <a:ext cx="580787" cy="811394"/>
          </a:xfrm>
          <a:prstGeom prst="rect">
            <a:avLst/>
          </a:prstGeom>
        </p:spPr>
      </p:pic>
      <p:pic>
        <p:nvPicPr>
          <p:cNvPr id="21" name="Graphic 20" descr="Man with a prosthetic arm">
            <a:extLst>
              <a:ext uri="{FF2B5EF4-FFF2-40B4-BE49-F238E27FC236}">
                <a16:creationId xmlns:a16="http://schemas.microsoft.com/office/drawing/2014/main" id="{AA8BCB11-4C4A-0980-0544-7B443CBCC9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320815" y="5484369"/>
            <a:ext cx="580787" cy="811394"/>
          </a:xfrm>
          <a:prstGeom prst="rect">
            <a:avLst/>
          </a:prstGeom>
        </p:spPr>
      </p:pic>
      <p:pic>
        <p:nvPicPr>
          <p:cNvPr id="22" name="Graphic 21" descr="Man with a prosthetic arm">
            <a:extLst>
              <a:ext uri="{FF2B5EF4-FFF2-40B4-BE49-F238E27FC236}">
                <a16:creationId xmlns:a16="http://schemas.microsoft.com/office/drawing/2014/main" id="{03C38310-C99B-9D63-83CD-AA3919977B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473215" y="5636769"/>
            <a:ext cx="580787" cy="811394"/>
          </a:xfrm>
          <a:prstGeom prst="rect">
            <a:avLst/>
          </a:prstGeom>
        </p:spPr>
      </p:pic>
      <p:pic>
        <p:nvPicPr>
          <p:cNvPr id="23" name="Graphic 22" descr="Man with a prosthetic arm">
            <a:extLst>
              <a:ext uri="{FF2B5EF4-FFF2-40B4-BE49-F238E27FC236}">
                <a16:creationId xmlns:a16="http://schemas.microsoft.com/office/drawing/2014/main" id="{C06F363B-1AC9-D0C7-18E1-949D38F177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625615" y="5789169"/>
            <a:ext cx="580787" cy="811394"/>
          </a:xfrm>
          <a:prstGeom prst="rect">
            <a:avLst/>
          </a:prstGeom>
        </p:spPr>
      </p:pic>
      <p:pic>
        <p:nvPicPr>
          <p:cNvPr id="24" name="Graphic 23" descr="Man with a prosthetic arm">
            <a:extLst>
              <a:ext uri="{FF2B5EF4-FFF2-40B4-BE49-F238E27FC236}">
                <a16:creationId xmlns:a16="http://schemas.microsoft.com/office/drawing/2014/main" id="{732507A1-997C-B02E-CEAB-C0310899752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778015" y="5941569"/>
            <a:ext cx="580787" cy="811394"/>
          </a:xfrm>
          <a:prstGeom prst="rect">
            <a:avLst/>
          </a:prstGeom>
        </p:spPr>
      </p:pic>
      <p:pic>
        <p:nvPicPr>
          <p:cNvPr id="25" name="Graphic 24" descr="Bearded man in a robe">
            <a:extLst>
              <a:ext uri="{FF2B5EF4-FFF2-40B4-BE49-F238E27FC236}">
                <a16:creationId xmlns:a16="http://schemas.microsoft.com/office/drawing/2014/main" id="{00D74DB9-5AD5-CBD5-70AF-35A37D5AA6F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98227" y="4349128"/>
            <a:ext cx="593792" cy="746482"/>
          </a:xfrm>
          <a:prstGeom prst="rect">
            <a:avLst/>
          </a:prstGeom>
        </p:spPr>
      </p:pic>
      <p:pic>
        <p:nvPicPr>
          <p:cNvPr id="26" name="Graphic 25" descr="Bearded man in a robe">
            <a:extLst>
              <a:ext uri="{FF2B5EF4-FFF2-40B4-BE49-F238E27FC236}">
                <a16:creationId xmlns:a16="http://schemas.microsoft.com/office/drawing/2014/main" id="{84B15CEB-674A-FD1D-BF3E-BCAB47AA075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650627" y="4501528"/>
            <a:ext cx="593792" cy="746482"/>
          </a:xfrm>
          <a:prstGeom prst="rect">
            <a:avLst/>
          </a:prstGeom>
        </p:spPr>
      </p:pic>
      <p:pic>
        <p:nvPicPr>
          <p:cNvPr id="27" name="Graphic 26" descr="Bearded man in a robe">
            <a:extLst>
              <a:ext uri="{FF2B5EF4-FFF2-40B4-BE49-F238E27FC236}">
                <a16:creationId xmlns:a16="http://schemas.microsoft.com/office/drawing/2014/main" id="{7542C0B2-156D-BF58-47E1-FEDCE6D5FF7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03027" y="4653928"/>
            <a:ext cx="593792" cy="746482"/>
          </a:xfrm>
          <a:prstGeom prst="rect">
            <a:avLst/>
          </a:prstGeom>
        </p:spPr>
      </p:pic>
      <p:pic>
        <p:nvPicPr>
          <p:cNvPr id="28" name="Graphic 27" descr="Bearded man in a robe">
            <a:extLst>
              <a:ext uri="{FF2B5EF4-FFF2-40B4-BE49-F238E27FC236}">
                <a16:creationId xmlns:a16="http://schemas.microsoft.com/office/drawing/2014/main" id="{CA485CFB-2BC8-911E-FE88-4D3C824AB9F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955427" y="4806328"/>
            <a:ext cx="593792" cy="746482"/>
          </a:xfrm>
          <a:prstGeom prst="rect">
            <a:avLst/>
          </a:prstGeom>
        </p:spPr>
      </p:pic>
      <p:pic>
        <p:nvPicPr>
          <p:cNvPr id="29" name="Graphic 28" descr="Woman with long wavy hair">
            <a:extLst>
              <a:ext uri="{FF2B5EF4-FFF2-40B4-BE49-F238E27FC236}">
                <a16:creationId xmlns:a16="http://schemas.microsoft.com/office/drawing/2014/main" id="{80A06CCB-63F6-8880-E30A-1FA0DE80EDB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541256" y="5704275"/>
            <a:ext cx="417679" cy="585383"/>
          </a:xfrm>
          <a:prstGeom prst="rect">
            <a:avLst/>
          </a:prstGeom>
        </p:spPr>
      </p:pic>
      <p:pic>
        <p:nvPicPr>
          <p:cNvPr id="30" name="Graphic 29" descr="Woman with long wavy hair">
            <a:extLst>
              <a:ext uri="{FF2B5EF4-FFF2-40B4-BE49-F238E27FC236}">
                <a16:creationId xmlns:a16="http://schemas.microsoft.com/office/drawing/2014/main" id="{2B3231BA-9F08-236F-BDCF-E5E12E9C09C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451903" y="5990788"/>
            <a:ext cx="417679" cy="585383"/>
          </a:xfrm>
          <a:prstGeom prst="rect">
            <a:avLst/>
          </a:prstGeom>
        </p:spPr>
      </p:pic>
      <p:pic>
        <p:nvPicPr>
          <p:cNvPr id="31" name="Graphic 30" descr="Woman with long wavy hair">
            <a:extLst>
              <a:ext uri="{FF2B5EF4-FFF2-40B4-BE49-F238E27FC236}">
                <a16:creationId xmlns:a16="http://schemas.microsoft.com/office/drawing/2014/main" id="{B0E3BE23-C6D9-CF85-0F3F-A2163E6D954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811948" y="5844845"/>
            <a:ext cx="417679" cy="585383"/>
          </a:xfrm>
          <a:prstGeom prst="rect">
            <a:avLst/>
          </a:prstGeom>
        </p:spPr>
      </p:pic>
      <p:pic>
        <p:nvPicPr>
          <p:cNvPr id="32" name="Graphic 31" descr="Woman with long wavy hair">
            <a:extLst>
              <a:ext uri="{FF2B5EF4-FFF2-40B4-BE49-F238E27FC236}">
                <a16:creationId xmlns:a16="http://schemas.microsoft.com/office/drawing/2014/main" id="{BFE17193-2103-D34D-E532-77574CB8216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983947" y="6084131"/>
            <a:ext cx="417679" cy="585383"/>
          </a:xfrm>
          <a:prstGeom prst="rect">
            <a:avLst/>
          </a:prstGeom>
        </p:spPr>
      </p:pic>
      <p:pic>
        <p:nvPicPr>
          <p:cNvPr id="33" name="Graphic 32" descr="Woman with long wavy hair">
            <a:extLst>
              <a:ext uri="{FF2B5EF4-FFF2-40B4-BE49-F238E27FC236}">
                <a16:creationId xmlns:a16="http://schemas.microsoft.com/office/drawing/2014/main" id="{B2ADC10C-8228-E7EF-627A-B9C090E70D2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640444" y="6167580"/>
            <a:ext cx="417679" cy="585383"/>
          </a:xfrm>
          <a:prstGeom prst="rect">
            <a:avLst/>
          </a:prstGeom>
        </p:spPr>
      </p:pic>
      <p:pic>
        <p:nvPicPr>
          <p:cNvPr id="34" name="Graphic 33" descr="Man in business attire">
            <a:extLst>
              <a:ext uri="{FF2B5EF4-FFF2-40B4-BE49-F238E27FC236}">
                <a16:creationId xmlns:a16="http://schemas.microsoft.com/office/drawing/2014/main" id="{6FECB02E-A524-F6D7-AC56-F2AB292BBAF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90156" y="4249869"/>
            <a:ext cx="701104" cy="946747"/>
          </a:xfrm>
          <a:prstGeom prst="rect">
            <a:avLst/>
          </a:prstGeom>
        </p:spPr>
      </p:pic>
      <p:pic>
        <p:nvPicPr>
          <p:cNvPr id="35" name="Graphic 34" descr="Man in business attire">
            <a:extLst>
              <a:ext uri="{FF2B5EF4-FFF2-40B4-BE49-F238E27FC236}">
                <a16:creationId xmlns:a16="http://schemas.microsoft.com/office/drawing/2014/main" id="{A93D97B5-BF4B-8500-08BD-6568B335C08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719124" y="4947344"/>
            <a:ext cx="412027" cy="556387"/>
          </a:xfrm>
          <a:prstGeom prst="rect">
            <a:avLst/>
          </a:prstGeom>
        </p:spPr>
      </p:pic>
      <p:pic>
        <p:nvPicPr>
          <p:cNvPr id="36" name="Graphic 35" descr="Man in business attire">
            <a:extLst>
              <a:ext uri="{FF2B5EF4-FFF2-40B4-BE49-F238E27FC236}">
                <a16:creationId xmlns:a16="http://schemas.microsoft.com/office/drawing/2014/main" id="{A31A7698-70D9-0C2E-3DE4-902F6D6E6C0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034693" y="4963434"/>
            <a:ext cx="412028" cy="556388"/>
          </a:xfrm>
          <a:prstGeom prst="rect">
            <a:avLst/>
          </a:prstGeom>
        </p:spPr>
      </p:pic>
      <p:pic>
        <p:nvPicPr>
          <p:cNvPr id="37" name="Graphic 36" descr="Man in business attire">
            <a:extLst>
              <a:ext uri="{FF2B5EF4-FFF2-40B4-BE49-F238E27FC236}">
                <a16:creationId xmlns:a16="http://schemas.microsoft.com/office/drawing/2014/main" id="{E7165592-50E9-63D4-394C-7928E8333ED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1345397" y="4963434"/>
            <a:ext cx="412028" cy="556388"/>
          </a:xfrm>
          <a:prstGeom prst="rect">
            <a:avLst/>
          </a:prstGeom>
        </p:spPr>
      </p:pic>
      <p:sp>
        <p:nvSpPr>
          <p:cNvPr id="38" name="Arrow: Right 37">
            <a:extLst>
              <a:ext uri="{FF2B5EF4-FFF2-40B4-BE49-F238E27FC236}">
                <a16:creationId xmlns:a16="http://schemas.microsoft.com/office/drawing/2014/main" id="{F1DF0DDA-69EC-BD87-6F42-00F1A21F7BAE}"/>
              </a:ext>
            </a:extLst>
          </p:cNvPr>
          <p:cNvSpPr/>
          <p:nvPr/>
        </p:nvSpPr>
        <p:spPr>
          <a:xfrm>
            <a:off x="5758231" y="5133208"/>
            <a:ext cx="1243254" cy="998476"/>
          </a:xfrm>
          <a:prstGeom prst="rightArrow">
            <a:avLst/>
          </a:prstGeom>
          <a:solidFill>
            <a:srgbClr val="1F937E"/>
          </a:solidFill>
          <a:ln>
            <a:solidFill>
              <a:srgbClr val="0A5C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143092B-E598-DEF9-57C7-18E62F68B9E8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427" y="148558"/>
            <a:ext cx="1941912" cy="308436"/>
          </a:xfrm>
          <a:prstGeom prst="rect">
            <a:avLst/>
          </a:prstGeom>
          <a:effectLst>
            <a:outerShdw blurRad="50800" dist="38100" dir="2700000" sx="102000" sy="102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9697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1B8D78"/>
            </a:gs>
            <a:gs pos="12000">
              <a:srgbClr val="117865"/>
            </a:gs>
            <a:gs pos="43000">
              <a:srgbClr val="2AAC94"/>
            </a:gs>
            <a:gs pos="82000">
              <a:schemeClr val="bg1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90095DF-A433-ABFE-A9CD-21872DC1B771}"/>
              </a:ext>
            </a:extLst>
          </p:cNvPr>
          <p:cNvSpPr/>
          <p:nvPr/>
        </p:nvSpPr>
        <p:spPr>
          <a:xfrm>
            <a:off x="3484813" y="1975685"/>
            <a:ext cx="3206750" cy="3219450"/>
          </a:xfrm>
          <a:prstGeom prst="ellipse">
            <a:avLst/>
          </a:prstGeom>
          <a:solidFill>
            <a:srgbClr val="0A5C50">
              <a:alpha val="50196"/>
            </a:srgbClr>
          </a:solidFill>
          <a:ln>
            <a:solidFill>
              <a:srgbClr val="0A5C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IT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8820225-4D58-94D7-3022-A8C0446249DD}"/>
              </a:ext>
            </a:extLst>
          </p:cNvPr>
          <p:cNvSpPr/>
          <p:nvPr/>
        </p:nvSpPr>
        <p:spPr>
          <a:xfrm>
            <a:off x="5446963" y="1975685"/>
            <a:ext cx="3206750" cy="3219450"/>
          </a:xfrm>
          <a:prstGeom prst="ellipse">
            <a:avLst/>
          </a:prstGeom>
          <a:solidFill>
            <a:srgbClr val="0A5C50">
              <a:alpha val="50196"/>
            </a:srgbClr>
          </a:solidFill>
          <a:ln>
            <a:solidFill>
              <a:srgbClr val="0A5C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BUSINESS</a:t>
            </a:r>
          </a:p>
        </p:txBody>
      </p:sp>
      <p:pic>
        <p:nvPicPr>
          <p:cNvPr id="4" name="Picture 3" descr="A picture containing screenshot, graphics, graphic design, design&#10;&#10;Description automatically generated">
            <a:extLst>
              <a:ext uri="{FF2B5EF4-FFF2-40B4-BE49-F238E27FC236}">
                <a16:creationId xmlns:a16="http://schemas.microsoft.com/office/drawing/2014/main" id="{0F39EE8C-5CCB-83E9-DBE4-298279123B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155" y="2668672"/>
            <a:ext cx="624036" cy="624036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643D467D-1576-CA0E-B488-6B331F1062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063" y="3878112"/>
            <a:ext cx="494220" cy="6589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8D684E-F1C9-7E53-98A4-74D484C86B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7396" y="3949115"/>
            <a:ext cx="744596" cy="6541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CF9424-8A28-5DA6-E2B3-1F21D5AC2F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6459" y="2571864"/>
            <a:ext cx="854351" cy="9370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D1DBA7C-3AA8-BE20-CA05-86ECF672000F}"/>
              </a:ext>
            </a:extLst>
          </p:cNvPr>
          <p:cNvSpPr txBox="1"/>
          <p:nvPr/>
        </p:nvSpPr>
        <p:spPr>
          <a:xfrm>
            <a:off x="236102" y="159084"/>
            <a:ext cx="102116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Increased Overlap Between Business and IT</a:t>
            </a:r>
          </a:p>
        </p:txBody>
      </p:sp>
      <p:pic>
        <p:nvPicPr>
          <p:cNvPr id="10" name="Picture 9" descr="A blue and white circle with a building in the middle&#10;&#10;Description automatically generated">
            <a:extLst>
              <a:ext uri="{FF2B5EF4-FFF2-40B4-BE49-F238E27FC236}">
                <a16:creationId xmlns:a16="http://schemas.microsoft.com/office/drawing/2014/main" id="{234252F2-EF9D-08F3-4FD7-03678FFADD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2" y="5889522"/>
            <a:ext cx="705677" cy="80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38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1B8D78"/>
            </a:gs>
            <a:gs pos="12000">
              <a:srgbClr val="117865"/>
            </a:gs>
            <a:gs pos="43000">
              <a:srgbClr val="2AAC94"/>
            </a:gs>
            <a:gs pos="82000">
              <a:schemeClr val="bg1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 descr="Man wearing a hoodie">
            <a:extLst>
              <a:ext uri="{FF2B5EF4-FFF2-40B4-BE49-F238E27FC236}">
                <a16:creationId xmlns:a16="http://schemas.microsoft.com/office/drawing/2014/main" id="{FA40AAF5-9FA1-7CF6-E21F-532F3104B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3959" y="2576737"/>
            <a:ext cx="1285875" cy="1733550"/>
          </a:xfrm>
          <a:prstGeom prst="rect">
            <a:avLst/>
          </a:prstGeom>
        </p:spPr>
      </p:pic>
      <p:pic>
        <p:nvPicPr>
          <p:cNvPr id="12" name="Graphic 11" descr="Woman with long wavy hair">
            <a:extLst>
              <a:ext uri="{FF2B5EF4-FFF2-40B4-BE49-F238E27FC236}">
                <a16:creationId xmlns:a16="http://schemas.microsoft.com/office/drawing/2014/main" id="{0F7C2ADE-68F9-793A-C0F4-D06C54C75B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1718" y="3565931"/>
            <a:ext cx="1257300" cy="1762125"/>
          </a:xfrm>
          <a:prstGeom prst="rect">
            <a:avLst/>
          </a:prstGeom>
        </p:spPr>
      </p:pic>
      <p:pic>
        <p:nvPicPr>
          <p:cNvPr id="14" name="Graphic 13" descr="Alien with one eye">
            <a:extLst>
              <a:ext uri="{FF2B5EF4-FFF2-40B4-BE49-F238E27FC236}">
                <a16:creationId xmlns:a16="http://schemas.microsoft.com/office/drawing/2014/main" id="{A1D6FCFA-2ED5-2BEB-EA1B-BB937432F6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41836" y="3505162"/>
            <a:ext cx="1647825" cy="1743075"/>
          </a:xfrm>
          <a:prstGeom prst="rect">
            <a:avLst/>
          </a:prstGeom>
        </p:spPr>
      </p:pic>
      <p:pic>
        <p:nvPicPr>
          <p:cNvPr id="16" name="Graphic 15" descr="Man in business attire">
            <a:extLst>
              <a:ext uri="{FF2B5EF4-FFF2-40B4-BE49-F238E27FC236}">
                <a16:creationId xmlns:a16="http://schemas.microsoft.com/office/drawing/2014/main" id="{5B2917BD-0A46-E380-6276-55ED00E2B8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399856" y="3244998"/>
            <a:ext cx="1304925" cy="1762125"/>
          </a:xfrm>
          <a:prstGeom prst="rect">
            <a:avLst/>
          </a:prstGeom>
        </p:spPr>
      </p:pic>
      <p:pic>
        <p:nvPicPr>
          <p:cNvPr id="18" name="Graphic 17" descr="Man in hoodie holding controller">
            <a:extLst>
              <a:ext uri="{FF2B5EF4-FFF2-40B4-BE49-F238E27FC236}">
                <a16:creationId xmlns:a16="http://schemas.microsoft.com/office/drawing/2014/main" id="{95859D6C-E3DE-E5E8-56D2-5A1459D4315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621688" y="4089436"/>
            <a:ext cx="1276350" cy="1866900"/>
          </a:xfrm>
          <a:prstGeom prst="rect">
            <a:avLst/>
          </a:prstGeom>
        </p:spPr>
      </p:pic>
      <p:pic>
        <p:nvPicPr>
          <p:cNvPr id="20" name="Graphic 19" descr="Man wearing a jacket">
            <a:extLst>
              <a:ext uri="{FF2B5EF4-FFF2-40B4-BE49-F238E27FC236}">
                <a16:creationId xmlns:a16="http://schemas.microsoft.com/office/drawing/2014/main" id="{58440CB2-C0E0-DFBF-3C69-CD6E810F86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789477" y="4089436"/>
            <a:ext cx="1304925" cy="1876425"/>
          </a:xfrm>
          <a:prstGeom prst="rect">
            <a:avLst/>
          </a:prstGeom>
        </p:spPr>
      </p:pic>
      <p:pic>
        <p:nvPicPr>
          <p:cNvPr id="22" name="Graphic 21" descr="Man with a prosthetic arm">
            <a:extLst>
              <a:ext uri="{FF2B5EF4-FFF2-40B4-BE49-F238E27FC236}">
                <a16:creationId xmlns:a16="http://schemas.microsoft.com/office/drawing/2014/main" id="{E575EBA9-9445-918D-19B8-78B93DBA10F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45250" y="4386449"/>
            <a:ext cx="1295400" cy="1809750"/>
          </a:xfrm>
          <a:prstGeom prst="rect">
            <a:avLst/>
          </a:prstGeom>
        </p:spPr>
      </p:pic>
      <p:pic>
        <p:nvPicPr>
          <p:cNvPr id="24" name="Graphic 23" descr="Bearded man in a robe">
            <a:extLst>
              <a:ext uri="{FF2B5EF4-FFF2-40B4-BE49-F238E27FC236}">
                <a16:creationId xmlns:a16="http://schemas.microsoft.com/office/drawing/2014/main" id="{9A57C787-A9C7-01CE-A84F-0B5EAE821DE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543904" y="4841175"/>
            <a:ext cx="1333500" cy="16764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06FC337D-12A2-4D7A-9D49-4753891721E2}"/>
              </a:ext>
            </a:extLst>
          </p:cNvPr>
          <p:cNvGrpSpPr/>
          <p:nvPr/>
        </p:nvGrpSpPr>
        <p:grpSpPr>
          <a:xfrm>
            <a:off x="5582276" y="2341943"/>
            <a:ext cx="1346200" cy="1717488"/>
            <a:chOff x="2966286" y="400050"/>
            <a:chExt cx="1346200" cy="1717488"/>
          </a:xfrm>
        </p:grpSpPr>
        <p:pic>
          <p:nvPicPr>
            <p:cNvPr id="29" name="Graphic 28" descr="Baseball hat with solid fill">
              <a:extLst>
                <a:ext uri="{FF2B5EF4-FFF2-40B4-BE49-F238E27FC236}">
                  <a16:creationId xmlns:a16="http://schemas.microsoft.com/office/drawing/2014/main" id="{2542B415-9E4A-120D-7FC0-EAB10A5E1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66286" y="400050"/>
              <a:ext cx="1346200" cy="13462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891ED3A-0855-0E55-0731-3225E0117D59}"/>
                </a:ext>
              </a:extLst>
            </p:cNvPr>
            <p:cNvSpPr txBox="1"/>
            <p:nvPr/>
          </p:nvSpPr>
          <p:spPr>
            <a:xfrm>
              <a:off x="3204747" y="1471207"/>
              <a:ext cx="8692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CA61193-6A4D-C52D-B7FF-2D702241EDE0}"/>
              </a:ext>
            </a:extLst>
          </p:cNvPr>
          <p:cNvGrpSpPr/>
          <p:nvPr/>
        </p:nvGrpSpPr>
        <p:grpSpPr>
          <a:xfrm>
            <a:off x="10277993" y="2040680"/>
            <a:ext cx="1346200" cy="1414824"/>
            <a:chOff x="2978150" y="400050"/>
            <a:chExt cx="1346200" cy="1414824"/>
          </a:xfrm>
        </p:grpSpPr>
        <p:pic>
          <p:nvPicPr>
            <p:cNvPr id="38" name="Graphic 37" descr="Baseball hat with solid fill">
              <a:extLst>
                <a:ext uri="{FF2B5EF4-FFF2-40B4-BE49-F238E27FC236}">
                  <a16:creationId xmlns:a16="http://schemas.microsoft.com/office/drawing/2014/main" id="{DF952851-CFA1-2059-CCFF-8CD482BAB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B9C9D9-4851-A1A6-66B7-714EDE556D78}"/>
                </a:ext>
              </a:extLst>
            </p:cNvPr>
            <p:cNvSpPr txBox="1"/>
            <p:nvPr/>
          </p:nvSpPr>
          <p:spPr>
            <a:xfrm>
              <a:off x="3155190" y="1445542"/>
              <a:ext cx="1021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IT Admin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1D5B138-AAB2-DBE7-7A38-97E004BB277C}"/>
              </a:ext>
            </a:extLst>
          </p:cNvPr>
          <p:cNvGrpSpPr/>
          <p:nvPr/>
        </p:nvGrpSpPr>
        <p:grpSpPr>
          <a:xfrm>
            <a:off x="7367191" y="2814391"/>
            <a:ext cx="1346200" cy="1691823"/>
            <a:chOff x="2978150" y="400050"/>
            <a:chExt cx="1346200" cy="1691823"/>
          </a:xfrm>
        </p:grpSpPr>
        <p:pic>
          <p:nvPicPr>
            <p:cNvPr id="41" name="Graphic 40" descr="Baseball hat with solid fill">
              <a:extLst>
                <a:ext uri="{FF2B5EF4-FFF2-40B4-BE49-F238E27FC236}">
                  <a16:creationId xmlns:a16="http://schemas.microsoft.com/office/drawing/2014/main" id="{9259A4EC-8C97-E090-0023-2761A6AE3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E432D-3456-459D-D113-FD090CB0BB38}"/>
                </a:ext>
              </a:extLst>
            </p:cNvPr>
            <p:cNvSpPr txBox="1"/>
            <p:nvPr/>
          </p:nvSpPr>
          <p:spPr>
            <a:xfrm>
              <a:off x="3155190" y="1445542"/>
              <a:ext cx="9893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Modeler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B9137F1-4ED1-EA9F-4766-6B47B9F88AEF}"/>
              </a:ext>
            </a:extLst>
          </p:cNvPr>
          <p:cNvGrpSpPr/>
          <p:nvPr/>
        </p:nvGrpSpPr>
        <p:grpSpPr>
          <a:xfrm>
            <a:off x="7686862" y="4316698"/>
            <a:ext cx="1346200" cy="1685843"/>
            <a:chOff x="2978150" y="400050"/>
            <a:chExt cx="1346200" cy="1685843"/>
          </a:xfrm>
        </p:grpSpPr>
        <p:pic>
          <p:nvPicPr>
            <p:cNvPr id="44" name="Graphic 43" descr="Baseball hat with solid fill">
              <a:extLst>
                <a:ext uri="{FF2B5EF4-FFF2-40B4-BE49-F238E27FC236}">
                  <a16:creationId xmlns:a16="http://schemas.microsoft.com/office/drawing/2014/main" id="{5DC00593-966A-B029-2032-78B8F4B98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8ADC0DC-1606-12E7-6771-DA9FEA1C2CC1}"/>
                </a:ext>
              </a:extLst>
            </p:cNvPr>
            <p:cNvSpPr txBox="1"/>
            <p:nvPr/>
          </p:nvSpPr>
          <p:spPr>
            <a:xfrm>
              <a:off x="3232962" y="1439562"/>
              <a:ext cx="8365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Report</a:t>
              </a:r>
            </a:p>
            <a:p>
              <a:r>
                <a:rPr lang="en-US" dirty="0"/>
                <a:t>Author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C8FC7B-B598-5626-5A3E-42A6D4097010}"/>
              </a:ext>
            </a:extLst>
          </p:cNvPr>
          <p:cNvGrpSpPr/>
          <p:nvPr/>
        </p:nvGrpSpPr>
        <p:grpSpPr>
          <a:xfrm>
            <a:off x="4461655" y="4629247"/>
            <a:ext cx="1346200" cy="1426760"/>
            <a:chOff x="2978150" y="400050"/>
            <a:chExt cx="1346200" cy="1426760"/>
          </a:xfrm>
        </p:grpSpPr>
        <p:pic>
          <p:nvPicPr>
            <p:cNvPr id="47" name="Graphic 46" descr="Baseball hat with solid fill">
              <a:extLst>
                <a:ext uri="{FF2B5EF4-FFF2-40B4-BE49-F238E27FC236}">
                  <a16:creationId xmlns:a16="http://schemas.microsoft.com/office/drawing/2014/main" id="{989333CC-7334-7F53-B817-890DED269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53BC000-2D5B-9EBC-4491-FE6A1EB52482}"/>
                </a:ext>
              </a:extLst>
            </p:cNvPr>
            <p:cNvSpPr txBox="1"/>
            <p:nvPr/>
          </p:nvSpPr>
          <p:spPr>
            <a:xfrm>
              <a:off x="3092667" y="1457478"/>
              <a:ext cx="1117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Evangelist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B4AB643-5C2D-B3D6-603B-8939DE31DD12}"/>
              </a:ext>
            </a:extLst>
          </p:cNvPr>
          <p:cNvGrpSpPr/>
          <p:nvPr/>
        </p:nvGrpSpPr>
        <p:grpSpPr>
          <a:xfrm>
            <a:off x="4226162" y="3236782"/>
            <a:ext cx="1346200" cy="1396372"/>
            <a:chOff x="2978150" y="400050"/>
            <a:chExt cx="1346200" cy="1396372"/>
          </a:xfrm>
        </p:grpSpPr>
        <p:pic>
          <p:nvPicPr>
            <p:cNvPr id="50" name="Graphic 49" descr="Baseball hat with solid fill">
              <a:extLst>
                <a:ext uri="{FF2B5EF4-FFF2-40B4-BE49-F238E27FC236}">
                  <a16:creationId xmlns:a16="http://schemas.microsoft.com/office/drawing/2014/main" id="{4C0AAAE3-4225-9177-1AB6-B90AC4C4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152CCBE-F0E4-119E-61A0-2C62C2A98209}"/>
                </a:ext>
              </a:extLst>
            </p:cNvPr>
            <p:cNvSpPr txBox="1"/>
            <p:nvPr/>
          </p:nvSpPr>
          <p:spPr>
            <a:xfrm>
              <a:off x="3183814" y="1427090"/>
              <a:ext cx="934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Support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4B534D2-07B0-BE18-9571-B5D2C888B92C}"/>
              </a:ext>
            </a:extLst>
          </p:cNvPr>
          <p:cNvGrpSpPr/>
          <p:nvPr/>
        </p:nvGrpSpPr>
        <p:grpSpPr>
          <a:xfrm>
            <a:off x="7043005" y="1243249"/>
            <a:ext cx="1346200" cy="1653216"/>
            <a:chOff x="2978150" y="400050"/>
            <a:chExt cx="1346200" cy="1653216"/>
          </a:xfrm>
        </p:grpSpPr>
        <p:pic>
          <p:nvPicPr>
            <p:cNvPr id="53" name="Graphic 52" descr="Baseball hat with solid fill">
              <a:extLst>
                <a:ext uri="{FF2B5EF4-FFF2-40B4-BE49-F238E27FC236}">
                  <a16:creationId xmlns:a16="http://schemas.microsoft.com/office/drawing/2014/main" id="{8D10619E-B2AE-7186-AF4E-8E644081A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BEF39E5-1E9A-4D08-E371-5FD445A0A934}"/>
                </a:ext>
              </a:extLst>
            </p:cNvPr>
            <p:cNvSpPr txBox="1"/>
            <p:nvPr/>
          </p:nvSpPr>
          <p:spPr>
            <a:xfrm>
              <a:off x="3155761" y="1406935"/>
              <a:ext cx="9909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Business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6EF6891-E6C3-3410-A49E-DCBF5E50BBB1}"/>
              </a:ext>
            </a:extLst>
          </p:cNvPr>
          <p:cNvGrpSpPr/>
          <p:nvPr/>
        </p:nvGrpSpPr>
        <p:grpSpPr>
          <a:xfrm>
            <a:off x="4628926" y="1147321"/>
            <a:ext cx="1346200" cy="1427194"/>
            <a:chOff x="2978150" y="400050"/>
            <a:chExt cx="1346200" cy="1427194"/>
          </a:xfrm>
        </p:grpSpPr>
        <p:pic>
          <p:nvPicPr>
            <p:cNvPr id="56" name="Graphic 55" descr="Baseball hat with solid fill">
              <a:extLst>
                <a:ext uri="{FF2B5EF4-FFF2-40B4-BE49-F238E27FC236}">
                  <a16:creationId xmlns:a16="http://schemas.microsoft.com/office/drawing/2014/main" id="{A0938404-C46B-0EFA-45CA-8B1DF86CC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AA455A5-FEB9-E83C-C698-3C1F0DFA856C}"/>
                </a:ext>
              </a:extLst>
            </p:cNvPr>
            <p:cNvSpPr txBox="1"/>
            <p:nvPr/>
          </p:nvSpPr>
          <p:spPr>
            <a:xfrm>
              <a:off x="3159578" y="1457912"/>
              <a:ext cx="10907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Presenter</a:t>
              </a:r>
            </a:p>
          </p:txBody>
        </p:sp>
      </p:grpSp>
      <p:pic>
        <p:nvPicPr>
          <p:cNvPr id="58" name="Picture 57">
            <a:extLst>
              <a:ext uri="{FF2B5EF4-FFF2-40B4-BE49-F238E27FC236}">
                <a16:creationId xmlns:a16="http://schemas.microsoft.com/office/drawing/2014/main" id="{DC0A6422-E1B6-AB08-ABB6-975E69890CA2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993121" y="5439180"/>
            <a:ext cx="1945253" cy="1252117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A50C84E4-A95E-B6EC-BBD3-75DCD9D55339}"/>
              </a:ext>
            </a:extLst>
          </p:cNvPr>
          <p:cNvSpPr txBox="1"/>
          <p:nvPr/>
        </p:nvSpPr>
        <p:spPr>
          <a:xfrm>
            <a:off x="236102" y="159084"/>
            <a:ext cx="74020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Small BI Shops wear many hats</a:t>
            </a:r>
          </a:p>
        </p:txBody>
      </p:sp>
      <p:pic>
        <p:nvPicPr>
          <p:cNvPr id="2" name="Picture 1" descr="A blue and white circle with a building in the middle&#10;&#10;Description automatically generated">
            <a:extLst>
              <a:ext uri="{FF2B5EF4-FFF2-40B4-BE49-F238E27FC236}">
                <a16:creationId xmlns:a16="http://schemas.microsoft.com/office/drawing/2014/main" id="{B45272FA-04DA-C036-E7A4-F41806811C8B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2" y="5889522"/>
            <a:ext cx="705677" cy="80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1051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1B8D78"/>
            </a:gs>
            <a:gs pos="12000">
              <a:srgbClr val="117865"/>
            </a:gs>
            <a:gs pos="43000">
              <a:srgbClr val="2AAC94"/>
            </a:gs>
            <a:gs pos="82000">
              <a:schemeClr val="bg1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 descr="Alien with one eye">
            <a:extLst>
              <a:ext uri="{FF2B5EF4-FFF2-40B4-BE49-F238E27FC236}">
                <a16:creationId xmlns:a16="http://schemas.microsoft.com/office/drawing/2014/main" id="{A1D6FCFA-2ED5-2BEB-EA1B-BB937432F6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41836" y="3505162"/>
            <a:ext cx="1647825" cy="1743075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4CA61193-6A4D-C52D-B7FF-2D702241EDE0}"/>
              </a:ext>
            </a:extLst>
          </p:cNvPr>
          <p:cNvGrpSpPr/>
          <p:nvPr/>
        </p:nvGrpSpPr>
        <p:grpSpPr>
          <a:xfrm>
            <a:off x="10277993" y="2040680"/>
            <a:ext cx="1346200" cy="1414824"/>
            <a:chOff x="2978150" y="400050"/>
            <a:chExt cx="1346200" cy="1414824"/>
          </a:xfrm>
        </p:grpSpPr>
        <p:pic>
          <p:nvPicPr>
            <p:cNvPr id="38" name="Graphic 37" descr="Baseball hat with solid fill">
              <a:extLst>
                <a:ext uri="{FF2B5EF4-FFF2-40B4-BE49-F238E27FC236}">
                  <a16:creationId xmlns:a16="http://schemas.microsoft.com/office/drawing/2014/main" id="{DF952851-CFA1-2059-CCFF-8CD482BAB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B9C9D9-4851-A1A6-66B7-714EDE556D78}"/>
                </a:ext>
              </a:extLst>
            </p:cNvPr>
            <p:cNvSpPr txBox="1"/>
            <p:nvPr/>
          </p:nvSpPr>
          <p:spPr>
            <a:xfrm>
              <a:off x="3155190" y="1445542"/>
              <a:ext cx="1021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IT Admin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048D4E4-1C42-370A-C3FA-E6FB4FDF3D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93121" y="5439180"/>
            <a:ext cx="1945253" cy="1252117"/>
          </a:xfrm>
          <a:prstGeom prst="rect">
            <a:avLst/>
          </a:prstGeom>
        </p:spPr>
      </p:pic>
      <p:pic>
        <p:nvPicPr>
          <p:cNvPr id="6" name="Graphic 5" descr="Man wearing a jacket">
            <a:extLst>
              <a:ext uri="{FF2B5EF4-FFF2-40B4-BE49-F238E27FC236}">
                <a16:creationId xmlns:a16="http://schemas.microsoft.com/office/drawing/2014/main" id="{8ECE0D3E-4301-1216-703E-A94E950ED3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89477" y="4089436"/>
            <a:ext cx="1304925" cy="1876425"/>
          </a:xfrm>
          <a:prstGeom prst="rect">
            <a:avLst/>
          </a:prstGeom>
        </p:spPr>
      </p:pic>
      <p:pic>
        <p:nvPicPr>
          <p:cNvPr id="7" name="Graphic 6" descr="Bearded man in a robe">
            <a:extLst>
              <a:ext uri="{FF2B5EF4-FFF2-40B4-BE49-F238E27FC236}">
                <a16:creationId xmlns:a16="http://schemas.microsoft.com/office/drawing/2014/main" id="{50F6287A-8D36-F245-0DC3-5644849FE3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543904" y="4841175"/>
            <a:ext cx="1333500" cy="16764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18B381A-0BC9-E6FE-0238-DE430D3FB08F}"/>
              </a:ext>
            </a:extLst>
          </p:cNvPr>
          <p:cNvGrpSpPr/>
          <p:nvPr/>
        </p:nvGrpSpPr>
        <p:grpSpPr>
          <a:xfrm>
            <a:off x="5582276" y="2341943"/>
            <a:ext cx="1346200" cy="1717488"/>
            <a:chOff x="2966286" y="400050"/>
            <a:chExt cx="1346200" cy="1717488"/>
          </a:xfrm>
        </p:grpSpPr>
        <p:pic>
          <p:nvPicPr>
            <p:cNvPr id="9" name="Graphic 8" descr="Baseball hat with solid fill">
              <a:extLst>
                <a:ext uri="{FF2B5EF4-FFF2-40B4-BE49-F238E27FC236}">
                  <a16:creationId xmlns:a16="http://schemas.microsoft.com/office/drawing/2014/main" id="{20E5065D-E271-ADF5-3668-16F37BD47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66286" y="400050"/>
              <a:ext cx="1346200" cy="13462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866563-C259-C132-34EA-B3A1435CEE66}"/>
                </a:ext>
              </a:extLst>
            </p:cNvPr>
            <p:cNvSpPr txBox="1"/>
            <p:nvPr/>
          </p:nvSpPr>
          <p:spPr>
            <a:xfrm>
              <a:off x="3204747" y="1471207"/>
              <a:ext cx="8692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B50B84A-DCE2-42B9-74AA-A4A349BBF1A5}"/>
              </a:ext>
            </a:extLst>
          </p:cNvPr>
          <p:cNvGrpSpPr/>
          <p:nvPr/>
        </p:nvGrpSpPr>
        <p:grpSpPr>
          <a:xfrm>
            <a:off x="7367191" y="2814391"/>
            <a:ext cx="1346200" cy="1691823"/>
            <a:chOff x="2978150" y="400050"/>
            <a:chExt cx="1346200" cy="1691823"/>
          </a:xfrm>
        </p:grpSpPr>
        <p:pic>
          <p:nvPicPr>
            <p:cNvPr id="15" name="Graphic 14" descr="Baseball hat with solid fill">
              <a:extLst>
                <a:ext uri="{FF2B5EF4-FFF2-40B4-BE49-F238E27FC236}">
                  <a16:creationId xmlns:a16="http://schemas.microsoft.com/office/drawing/2014/main" id="{916CB053-9BA2-776F-FC13-0241D7457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9B1C973-97D2-C4F6-0DC8-E971D8457444}"/>
                </a:ext>
              </a:extLst>
            </p:cNvPr>
            <p:cNvSpPr txBox="1"/>
            <p:nvPr/>
          </p:nvSpPr>
          <p:spPr>
            <a:xfrm>
              <a:off x="3155190" y="1445542"/>
              <a:ext cx="9893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Modeler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87390A8-B1C6-C7ED-35A5-968BD61540B6}"/>
              </a:ext>
            </a:extLst>
          </p:cNvPr>
          <p:cNvGrpSpPr/>
          <p:nvPr/>
        </p:nvGrpSpPr>
        <p:grpSpPr>
          <a:xfrm>
            <a:off x="7686862" y="4316698"/>
            <a:ext cx="1346200" cy="1685843"/>
            <a:chOff x="2978150" y="400050"/>
            <a:chExt cx="1346200" cy="1685843"/>
          </a:xfrm>
        </p:grpSpPr>
        <p:pic>
          <p:nvPicPr>
            <p:cNvPr id="21" name="Graphic 20" descr="Baseball hat with solid fill">
              <a:extLst>
                <a:ext uri="{FF2B5EF4-FFF2-40B4-BE49-F238E27FC236}">
                  <a16:creationId xmlns:a16="http://schemas.microsoft.com/office/drawing/2014/main" id="{D4C7DC0B-C186-829F-DCA8-05D20D08B4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69A864F-904A-77D0-4483-CC7441377BF0}"/>
                </a:ext>
              </a:extLst>
            </p:cNvPr>
            <p:cNvSpPr txBox="1"/>
            <p:nvPr/>
          </p:nvSpPr>
          <p:spPr>
            <a:xfrm>
              <a:off x="3232962" y="1439562"/>
              <a:ext cx="8365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Report</a:t>
              </a:r>
            </a:p>
            <a:p>
              <a:r>
                <a:rPr lang="en-US" dirty="0"/>
                <a:t>Author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1C0F38D-9F62-3083-F89F-BCF2812F79A3}"/>
              </a:ext>
            </a:extLst>
          </p:cNvPr>
          <p:cNvGrpSpPr/>
          <p:nvPr/>
        </p:nvGrpSpPr>
        <p:grpSpPr>
          <a:xfrm>
            <a:off x="4461655" y="4629247"/>
            <a:ext cx="1346200" cy="1426760"/>
            <a:chOff x="2978150" y="400050"/>
            <a:chExt cx="1346200" cy="1426760"/>
          </a:xfrm>
        </p:grpSpPr>
        <p:pic>
          <p:nvPicPr>
            <p:cNvPr id="26" name="Graphic 25" descr="Baseball hat with solid fill">
              <a:extLst>
                <a:ext uri="{FF2B5EF4-FFF2-40B4-BE49-F238E27FC236}">
                  <a16:creationId xmlns:a16="http://schemas.microsoft.com/office/drawing/2014/main" id="{6B94D335-6D41-DB00-051E-4844146244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DF4AAB7-135F-A5A8-31C9-814173B01ABF}"/>
                </a:ext>
              </a:extLst>
            </p:cNvPr>
            <p:cNvSpPr txBox="1"/>
            <p:nvPr/>
          </p:nvSpPr>
          <p:spPr>
            <a:xfrm>
              <a:off x="3092667" y="1457478"/>
              <a:ext cx="1117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Evangelist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8DCD427-BBA2-D509-8657-C19DCB6AE37F}"/>
              </a:ext>
            </a:extLst>
          </p:cNvPr>
          <p:cNvGrpSpPr/>
          <p:nvPr/>
        </p:nvGrpSpPr>
        <p:grpSpPr>
          <a:xfrm>
            <a:off x="4226162" y="3236782"/>
            <a:ext cx="1346200" cy="1396372"/>
            <a:chOff x="2978150" y="400050"/>
            <a:chExt cx="1346200" cy="1396372"/>
          </a:xfrm>
        </p:grpSpPr>
        <p:pic>
          <p:nvPicPr>
            <p:cNvPr id="59" name="Graphic 58" descr="Baseball hat with solid fill">
              <a:extLst>
                <a:ext uri="{FF2B5EF4-FFF2-40B4-BE49-F238E27FC236}">
                  <a16:creationId xmlns:a16="http://schemas.microsoft.com/office/drawing/2014/main" id="{4981F44D-E202-B92F-F44C-1E1F84D0FD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739382E-FC06-FD8C-9157-7F1871AA521A}"/>
                </a:ext>
              </a:extLst>
            </p:cNvPr>
            <p:cNvSpPr txBox="1"/>
            <p:nvPr/>
          </p:nvSpPr>
          <p:spPr>
            <a:xfrm>
              <a:off x="3183814" y="1427090"/>
              <a:ext cx="934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Support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0D32EC6-87C2-A545-EFED-D70B0A5D4CAD}"/>
              </a:ext>
            </a:extLst>
          </p:cNvPr>
          <p:cNvGrpSpPr/>
          <p:nvPr/>
        </p:nvGrpSpPr>
        <p:grpSpPr>
          <a:xfrm>
            <a:off x="7043005" y="1243249"/>
            <a:ext cx="1346200" cy="1653216"/>
            <a:chOff x="2978150" y="400050"/>
            <a:chExt cx="1346200" cy="1653216"/>
          </a:xfrm>
        </p:grpSpPr>
        <p:pic>
          <p:nvPicPr>
            <p:cNvPr id="62" name="Graphic 61" descr="Baseball hat with solid fill">
              <a:extLst>
                <a:ext uri="{FF2B5EF4-FFF2-40B4-BE49-F238E27FC236}">
                  <a16:creationId xmlns:a16="http://schemas.microsoft.com/office/drawing/2014/main" id="{AA41E355-D18F-9DC9-88DA-042BCE41C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4500872-AE06-53CC-6C19-197CEFA4AA42}"/>
                </a:ext>
              </a:extLst>
            </p:cNvPr>
            <p:cNvSpPr txBox="1"/>
            <p:nvPr/>
          </p:nvSpPr>
          <p:spPr>
            <a:xfrm>
              <a:off x="3155761" y="1406935"/>
              <a:ext cx="9909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Business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17ADC8F-D0E6-F613-8537-2024B6607F99}"/>
              </a:ext>
            </a:extLst>
          </p:cNvPr>
          <p:cNvGrpSpPr/>
          <p:nvPr/>
        </p:nvGrpSpPr>
        <p:grpSpPr>
          <a:xfrm>
            <a:off x="4628926" y="1147321"/>
            <a:ext cx="1346200" cy="1427194"/>
            <a:chOff x="2978150" y="400050"/>
            <a:chExt cx="1346200" cy="1427194"/>
          </a:xfrm>
        </p:grpSpPr>
        <p:pic>
          <p:nvPicPr>
            <p:cNvPr id="65" name="Graphic 64" descr="Baseball hat with solid fill">
              <a:extLst>
                <a:ext uri="{FF2B5EF4-FFF2-40B4-BE49-F238E27FC236}">
                  <a16:creationId xmlns:a16="http://schemas.microsoft.com/office/drawing/2014/main" id="{1FB76C7D-4B76-515B-4C04-35FBB9BDF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CBDCB89-1592-A655-F4A2-C3D83A221987}"/>
                </a:ext>
              </a:extLst>
            </p:cNvPr>
            <p:cNvSpPr txBox="1"/>
            <p:nvPr/>
          </p:nvSpPr>
          <p:spPr>
            <a:xfrm>
              <a:off x="3159578" y="1457912"/>
              <a:ext cx="10907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Presenter</a:t>
              </a:r>
            </a:p>
          </p:txBody>
        </p:sp>
      </p:grpSp>
      <p:pic>
        <p:nvPicPr>
          <p:cNvPr id="67" name="Graphic 66" descr="Man wearing a hoodie">
            <a:extLst>
              <a:ext uri="{FF2B5EF4-FFF2-40B4-BE49-F238E27FC236}">
                <a16:creationId xmlns:a16="http://schemas.microsoft.com/office/drawing/2014/main" id="{70401660-71A5-83A6-1B4D-3BADB33879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53959" y="2576737"/>
            <a:ext cx="1285875" cy="1733550"/>
          </a:xfrm>
          <a:prstGeom prst="rect">
            <a:avLst/>
          </a:prstGeom>
        </p:spPr>
      </p:pic>
      <p:pic>
        <p:nvPicPr>
          <p:cNvPr id="68" name="Graphic 67" descr="Woman with long wavy hair">
            <a:extLst>
              <a:ext uri="{FF2B5EF4-FFF2-40B4-BE49-F238E27FC236}">
                <a16:creationId xmlns:a16="http://schemas.microsoft.com/office/drawing/2014/main" id="{A75C7889-B5FE-AFD2-920A-4C1AD556E7A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81718" y="3565931"/>
            <a:ext cx="1257300" cy="1762125"/>
          </a:xfrm>
          <a:prstGeom prst="rect">
            <a:avLst/>
          </a:prstGeom>
        </p:spPr>
      </p:pic>
      <p:pic>
        <p:nvPicPr>
          <p:cNvPr id="69" name="Graphic 68" descr="Man in business attire">
            <a:extLst>
              <a:ext uri="{FF2B5EF4-FFF2-40B4-BE49-F238E27FC236}">
                <a16:creationId xmlns:a16="http://schemas.microsoft.com/office/drawing/2014/main" id="{AE7AF46B-2EF0-CDFF-0FA4-A785ADA2112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399856" y="3244998"/>
            <a:ext cx="1304925" cy="1762125"/>
          </a:xfrm>
          <a:prstGeom prst="rect">
            <a:avLst/>
          </a:prstGeom>
        </p:spPr>
      </p:pic>
      <p:pic>
        <p:nvPicPr>
          <p:cNvPr id="70" name="Graphic 69" descr="Man in hoodie holding controller">
            <a:extLst>
              <a:ext uri="{FF2B5EF4-FFF2-40B4-BE49-F238E27FC236}">
                <a16:creationId xmlns:a16="http://schemas.microsoft.com/office/drawing/2014/main" id="{96FEEFB4-AC89-68FB-A67A-B86AAEBE3CE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621688" y="4089436"/>
            <a:ext cx="1276350" cy="1866900"/>
          </a:xfrm>
          <a:prstGeom prst="rect">
            <a:avLst/>
          </a:prstGeom>
        </p:spPr>
      </p:pic>
      <p:pic>
        <p:nvPicPr>
          <p:cNvPr id="71" name="Graphic 70" descr="Man with a prosthetic arm">
            <a:extLst>
              <a:ext uri="{FF2B5EF4-FFF2-40B4-BE49-F238E27FC236}">
                <a16:creationId xmlns:a16="http://schemas.microsoft.com/office/drawing/2014/main" id="{A1A64077-2AF8-65CD-E59E-FF41A9A1597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745250" y="4386449"/>
            <a:ext cx="1295400" cy="1809750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720BE8EA-B7C8-C0EB-F51E-A544FEE45933}"/>
              </a:ext>
            </a:extLst>
          </p:cNvPr>
          <p:cNvSpPr txBox="1"/>
          <p:nvPr/>
        </p:nvSpPr>
        <p:spPr>
          <a:xfrm>
            <a:off x="236102" y="159084"/>
            <a:ext cx="847764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Fabric Introduces Data Engineering </a:t>
            </a:r>
          </a:p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and Data Science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0774F05-19EC-61DC-58A0-7805C8D16A64}"/>
              </a:ext>
            </a:extLst>
          </p:cNvPr>
          <p:cNvGrpSpPr/>
          <p:nvPr/>
        </p:nvGrpSpPr>
        <p:grpSpPr>
          <a:xfrm>
            <a:off x="9021750" y="-82060"/>
            <a:ext cx="1346200" cy="1691823"/>
            <a:chOff x="2978150" y="400050"/>
            <a:chExt cx="1346200" cy="1691823"/>
          </a:xfrm>
        </p:grpSpPr>
        <p:pic>
          <p:nvPicPr>
            <p:cNvPr id="74" name="Graphic 73" descr="Baseball hat with solid fill">
              <a:extLst>
                <a:ext uri="{FF2B5EF4-FFF2-40B4-BE49-F238E27FC236}">
                  <a16:creationId xmlns:a16="http://schemas.microsoft.com/office/drawing/2014/main" id="{A08AEA8A-7335-6FFF-F45B-974E8DDFB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7B926BE-B0E2-3D77-7542-511407E4802F}"/>
                </a:ext>
              </a:extLst>
            </p:cNvPr>
            <p:cNvSpPr txBox="1"/>
            <p:nvPr/>
          </p:nvSpPr>
          <p:spPr>
            <a:xfrm>
              <a:off x="3155190" y="1445542"/>
              <a:ext cx="10134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Engineer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D56329B-CD18-8422-C379-381B8A958055}"/>
              </a:ext>
            </a:extLst>
          </p:cNvPr>
          <p:cNvGrpSpPr/>
          <p:nvPr/>
        </p:nvGrpSpPr>
        <p:grpSpPr>
          <a:xfrm>
            <a:off x="10569944" y="-25109"/>
            <a:ext cx="1346200" cy="1691823"/>
            <a:chOff x="2978150" y="400050"/>
            <a:chExt cx="1346200" cy="1691823"/>
          </a:xfrm>
        </p:grpSpPr>
        <p:pic>
          <p:nvPicPr>
            <p:cNvPr id="77" name="Graphic 76" descr="Baseball hat with solid fill">
              <a:extLst>
                <a:ext uri="{FF2B5EF4-FFF2-40B4-BE49-F238E27FC236}">
                  <a16:creationId xmlns:a16="http://schemas.microsoft.com/office/drawing/2014/main" id="{9242D4A5-C4E7-D48C-CD2F-9E319C450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85916BA-4197-4EBB-1939-39DFDBCE73CC}"/>
                </a:ext>
              </a:extLst>
            </p:cNvPr>
            <p:cNvSpPr txBox="1"/>
            <p:nvPr/>
          </p:nvSpPr>
          <p:spPr>
            <a:xfrm>
              <a:off x="3155190" y="1445542"/>
              <a:ext cx="9702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Scientist</a:t>
              </a:r>
            </a:p>
          </p:txBody>
        </p:sp>
      </p:grpSp>
      <p:pic>
        <p:nvPicPr>
          <p:cNvPr id="3" name="Picture 2" descr="A blue and white circle with a building in the middle&#10;&#10;Description automatically generated">
            <a:extLst>
              <a:ext uri="{FF2B5EF4-FFF2-40B4-BE49-F238E27FC236}">
                <a16:creationId xmlns:a16="http://schemas.microsoft.com/office/drawing/2014/main" id="{25FDE545-7354-6200-E0CF-031001303B8E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2" y="5889522"/>
            <a:ext cx="705677" cy="80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704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1B8D78"/>
            </a:gs>
            <a:gs pos="12000">
              <a:srgbClr val="117865"/>
            </a:gs>
            <a:gs pos="43000">
              <a:srgbClr val="2AAC94"/>
            </a:gs>
            <a:gs pos="82000">
              <a:schemeClr val="bg1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 descr="Man wearing a hoodie">
            <a:extLst>
              <a:ext uri="{FF2B5EF4-FFF2-40B4-BE49-F238E27FC236}">
                <a16:creationId xmlns:a16="http://schemas.microsoft.com/office/drawing/2014/main" id="{FA40AAF5-9FA1-7CF6-E21F-532F3104B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55989" y="5056216"/>
            <a:ext cx="1285875" cy="1733550"/>
          </a:xfrm>
          <a:prstGeom prst="rect">
            <a:avLst/>
          </a:prstGeom>
        </p:spPr>
      </p:pic>
      <p:pic>
        <p:nvPicPr>
          <p:cNvPr id="12" name="Graphic 11" descr="Woman with long wavy hair">
            <a:extLst>
              <a:ext uri="{FF2B5EF4-FFF2-40B4-BE49-F238E27FC236}">
                <a16:creationId xmlns:a16="http://schemas.microsoft.com/office/drawing/2014/main" id="{0F7C2ADE-68F9-793A-C0F4-D06C54C75B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80789" y="5061068"/>
            <a:ext cx="1257300" cy="1762125"/>
          </a:xfrm>
          <a:prstGeom prst="rect">
            <a:avLst/>
          </a:prstGeom>
        </p:spPr>
      </p:pic>
      <p:pic>
        <p:nvPicPr>
          <p:cNvPr id="14" name="Graphic 13" descr="Alien with one eye">
            <a:extLst>
              <a:ext uri="{FF2B5EF4-FFF2-40B4-BE49-F238E27FC236}">
                <a16:creationId xmlns:a16="http://schemas.microsoft.com/office/drawing/2014/main" id="{A1D6FCFA-2ED5-2BEB-EA1B-BB937432F6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41836" y="3505162"/>
            <a:ext cx="1647825" cy="1743075"/>
          </a:xfrm>
          <a:prstGeom prst="rect">
            <a:avLst/>
          </a:prstGeom>
        </p:spPr>
      </p:pic>
      <p:pic>
        <p:nvPicPr>
          <p:cNvPr id="16" name="Graphic 15" descr="Man in business attire">
            <a:extLst>
              <a:ext uri="{FF2B5EF4-FFF2-40B4-BE49-F238E27FC236}">
                <a16:creationId xmlns:a16="http://schemas.microsoft.com/office/drawing/2014/main" id="{5B2917BD-0A46-E380-6276-55ED00E2B8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61347" y="5161712"/>
            <a:ext cx="1304925" cy="1762125"/>
          </a:xfrm>
          <a:prstGeom prst="rect">
            <a:avLst/>
          </a:prstGeom>
        </p:spPr>
      </p:pic>
      <p:pic>
        <p:nvPicPr>
          <p:cNvPr id="18" name="Graphic 17" descr="Man in hoodie holding controller">
            <a:extLst>
              <a:ext uri="{FF2B5EF4-FFF2-40B4-BE49-F238E27FC236}">
                <a16:creationId xmlns:a16="http://schemas.microsoft.com/office/drawing/2014/main" id="{95859D6C-E3DE-E5E8-56D2-5A1459D4315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849652" y="4923650"/>
            <a:ext cx="1276350" cy="1866900"/>
          </a:xfrm>
          <a:prstGeom prst="rect">
            <a:avLst/>
          </a:prstGeom>
        </p:spPr>
      </p:pic>
      <p:pic>
        <p:nvPicPr>
          <p:cNvPr id="20" name="Graphic 19" descr="Man wearing a jacket">
            <a:extLst>
              <a:ext uri="{FF2B5EF4-FFF2-40B4-BE49-F238E27FC236}">
                <a16:creationId xmlns:a16="http://schemas.microsoft.com/office/drawing/2014/main" id="{58440CB2-C0E0-DFBF-3C69-CD6E810F86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67872" y="3241302"/>
            <a:ext cx="1593092" cy="2290797"/>
          </a:xfrm>
          <a:prstGeom prst="rect">
            <a:avLst/>
          </a:prstGeom>
        </p:spPr>
      </p:pic>
      <p:pic>
        <p:nvPicPr>
          <p:cNvPr id="22" name="Graphic 21" descr="Man with a prosthetic arm">
            <a:extLst>
              <a:ext uri="{FF2B5EF4-FFF2-40B4-BE49-F238E27FC236}">
                <a16:creationId xmlns:a16="http://schemas.microsoft.com/office/drawing/2014/main" id="{E575EBA9-9445-918D-19B8-78B93DBA10F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872085" y="3522951"/>
            <a:ext cx="1295400" cy="1809750"/>
          </a:xfrm>
          <a:prstGeom prst="rect">
            <a:avLst/>
          </a:prstGeom>
        </p:spPr>
      </p:pic>
      <p:pic>
        <p:nvPicPr>
          <p:cNvPr id="24" name="Graphic 23" descr="Bearded man in a robe">
            <a:extLst>
              <a:ext uri="{FF2B5EF4-FFF2-40B4-BE49-F238E27FC236}">
                <a16:creationId xmlns:a16="http://schemas.microsoft.com/office/drawing/2014/main" id="{9A57C787-A9C7-01CE-A84F-0B5EAE821DE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598046" y="4304908"/>
            <a:ext cx="1333500" cy="16764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06FC337D-12A2-4D7A-9D49-4753891721E2}"/>
              </a:ext>
            </a:extLst>
          </p:cNvPr>
          <p:cNvGrpSpPr/>
          <p:nvPr/>
        </p:nvGrpSpPr>
        <p:grpSpPr>
          <a:xfrm>
            <a:off x="6199185" y="1729653"/>
            <a:ext cx="1346200" cy="1717488"/>
            <a:chOff x="2966286" y="400050"/>
            <a:chExt cx="1346200" cy="1717488"/>
          </a:xfrm>
        </p:grpSpPr>
        <p:pic>
          <p:nvPicPr>
            <p:cNvPr id="29" name="Graphic 28" descr="Baseball hat with solid fill">
              <a:extLst>
                <a:ext uri="{FF2B5EF4-FFF2-40B4-BE49-F238E27FC236}">
                  <a16:creationId xmlns:a16="http://schemas.microsoft.com/office/drawing/2014/main" id="{2542B415-9E4A-120D-7FC0-EAB10A5E1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66286" y="400050"/>
              <a:ext cx="1346200" cy="13462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891ED3A-0855-0E55-0731-3225E0117D59}"/>
                </a:ext>
              </a:extLst>
            </p:cNvPr>
            <p:cNvSpPr txBox="1"/>
            <p:nvPr/>
          </p:nvSpPr>
          <p:spPr>
            <a:xfrm>
              <a:off x="3204747" y="1471207"/>
              <a:ext cx="8692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545608C-C61F-EB23-271A-98709A685C6E}"/>
              </a:ext>
            </a:extLst>
          </p:cNvPr>
          <p:cNvGrpSpPr/>
          <p:nvPr/>
        </p:nvGrpSpPr>
        <p:grpSpPr>
          <a:xfrm>
            <a:off x="4586654" y="2177753"/>
            <a:ext cx="1346200" cy="1691823"/>
            <a:chOff x="2978150" y="400050"/>
            <a:chExt cx="1346200" cy="1691823"/>
          </a:xfrm>
        </p:grpSpPr>
        <p:pic>
          <p:nvPicPr>
            <p:cNvPr id="32" name="Graphic 31" descr="Baseball hat with solid fill">
              <a:extLst>
                <a:ext uri="{FF2B5EF4-FFF2-40B4-BE49-F238E27FC236}">
                  <a16:creationId xmlns:a16="http://schemas.microsoft.com/office/drawing/2014/main" id="{EEC8E21B-C0C4-55D5-838D-C04161DE0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DC7E3E3-583D-5258-6C93-CCA89DE2BD57}"/>
                </a:ext>
              </a:extLst>
            </p:cNvPr>
            <p:cNvSpPr txBox="1"/>
            <p:nvPr/>
          </p:nvSpPr>
          <p:spPr>
            <a:xfrm>
              <a:off x="3155190" y="1445542"/>
              <a:ext cx="10134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Engineer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F121A17-A812-71CF-06CA-8B4029E60648}"/>
              </a:ext>
            </a:extLst>
          </p:cNvPr>
          <p:cNvGrpSpPr/>
          <p:nvPr/>
        </p:nvGrpSpPr>
        <p:grpSpPr>
          <a:xfrm>
            <a:off x="3323417" y="1968780"/>
            <a:ext cx="1346200" cy="1691823"/>
            <a:chOff x="2978150" y="400050"/>
            <a:chExt cx="1346200" cy="1691823"/>
          </a:xfrm>
        </p:grpSpPr>
        <p:pic>
          <p:nvPicPr>
            <p:cNvPr id="35" name="Graphic 34" descr="Baseball hat with solid fill">
              <a:extLst>
                <a:ext uri="{FF2B5EF4-FFF2-40B4-BE49-F238E27FC236}">
                  <a16:creationId xmlns:a16="http://schemas.microsoft.com/office/drawing/2014/main" id="{E65CD636-8FD5-C0B5-934D-82E0A35E6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AECE52C-A873-DE05-2F32-11F15CAD743F}"/>
                </a:ext>
              </a:extLst>
            </p:cNvPr>
            <p:cNvSpPr txBox="1"/>
            <p:nvPr/>
          </p:nvSpPr>
          <p:spPr>
            <a:xfrm>
              <a:off x="3155190" y="1445542"/>
              <a:ext cx="9702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Scientist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CA61193-6A4D-C52D-B7FF-2D702241EDE0}"/>
              </a:ext>
            </a:extLst>
          </p:cNvPr>
          <p:cNvGrpSpPr/>
          <p:nvPr/>
        </p:nvGrpSpPr>
        <p:grpSpPr>
          <a:xfrm>
            <a:off x="10277993" y="2040680"/>
            <a:ext cx="1346200" cy="1414824"/>
            <a:chOff x="2978150" y="400050"/>
            <a:chExt cx="1346200" cy="1414824"/>
          </a:xfrm>
        </p:grpSpPr>
        <p:pic>
          <p:nvPicPr>
            <p:cNvPr id="38" name="Graphic 37" descr="Baseball hat with solid fill">
              <a:extLst>
                <a:ext uri="{FF2B5EF4-FFF2-40B4-BE49-F238E27FC236}">
                  <a16:creationId xmlns:a16="http://schemas.microsoft.com/office/drawing/2014/main" id="{DF952851-CFA1-2059-CCFF-8CD482BAB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B9C9D9-4851-A1A6-66B7-714EDE556D78}"/>
                </a:ext>
              </a:extLst>
            </p:cNvPr>
            <p:cNvSpPr txBox="1"/>
            <p:nvPr/>
          </p:nvSpPr>
          <p:spPr>
            <a:xfrm>
              <a:off x="3155190" y="1445542"/>
              <a:ext cx="1021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IT Admin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1D5B138-AAB2-DBE7-7A38-97E004BB277C}"/>
              </a:ext>
            </a:extLst>
          </p:cNvPr>
          <p:cNvGrpSpPr/>
          <p:nvPr/>
        </p:nvGrpSpPr>
        <p:grpSpPr>
          <a:xfrm>
            <a:off x="7764795" y="2231333"/>
            <a:ext cx="1346200" cy="1691823"/>
            <a:chOff x="2978150" y="400050"/>
            <a:chExt cx="1346200" cy="1691823"/>
          </a:xfrm>
        </p:grpSpPr>
        <p:pic>
          <p:nvPicPr>
            <p:cNvPr id="41" name="Graphic 40" descr="Baseball hat with solid fill">
              <a:extLst>
                <a:ext uri="{FF2B5EF4-FFF2-40B4-BE49-F238E27FC236}">
                  <a16:creationId xmlns:a16="http://schemas.microsoft.com/office/drawing/2014/main" id="{9259A4EC-8C97-E090-0023-2761A6AE3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E432D-3456-459D-D113-FD090CB0BB38}"/>
                </a:ext>
              </a:extLst>
            </p:cNvPr>
            <p:cNvSpPr txBox="1"/>
            <p:nvPr/>
          </p:nvSpPr>
          <p:spPr>
            <a:xfrm>
              <a:off x="3155190" y="1445542"/>
              <a:ext cx="9893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Modeler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B9137F1-4ED1-EA9F-4766-6B47B9F88AEF}"/>
              </a:ext>
            </a:extLst>
          </p:cNvPr>
          <p:cNvGrpSpPr/>
          <p:nvPr/>
        </p:nvGrpSpPr>
        <p:grpSpPr>
          <a:xfrm>
            <a:off x="8041472" y="3770301"/>
            <a:ext cx="1346200" cy="1685843"/>
            <a:chOff x="2978150" y="400050"/>
            <a:chExt cx="1346200" cy="1685843"/>
          </a:xfrm>
        </p:grpSpPr>
        <p:pic>
          <p:nvPicPr>
            <p:cNvPr id="44" name="Graphic 43" descr="Baseball hat with solid fill">
              <a:extLst>
                <a:ext uri="{FF2B5EF4-FFF2-40B4-BE49-F238E27FC236}">
                  <a16:creationId xmlns:a16="http://schemas.microsoft.com/office/drawing/2014/main" id="{5DC00593-966A-B029-2032-78B8F4B98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8ADC0DC-1606-12E7-6771-DA9FEA1C2CC1}"/>
                </a:ext>
              </a:extLst>
            </p:cNvPr>
            <p:cNvSpPr txBox="1"/>
            <p:nvPr/>
          </p:nvSpPr>
          <p:spPr>
            <a:xfrm>
              <a:off x="3232962" y="1439562"/>
              <a:ext cx="8365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Report</a:t>
              </a:r>
            </a:p>
            <a:p>
              <a:r>
                <a:rPr lang="en-US" dirty="0"/>
                <a:t>Author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C8FC7B-B598-5626-5A3E-42A6D4097010}"/>
              </a:ext>
            </a:extLst>
          </p:cNvPr>
          <p:cNvGrpSpPr/>
          <p:nvPr/>
        </p:nvGrpSpPr>
        <p:grpSpPr>
          <a:xfrm>
            <a:off x="4158715" y="3671442"/>
            <a:ext cx="1346200" cy="1426760"/>
            <a:chOff x="2978150" y="400050"/>
            <a:chExt cx="1346200" cy="1426760"/>
          </a:xfrm>
        </p:grpSpPr>
        <p:pic>
          <p:nvPicPr>
            <p:cNvPr id="47" name="Graphic 46" descr="Baseball hat with solid fill">
              <a:extLst>
                <a:ext uri="{FF2B5EF4-FFF2-40B4-BE49-F238E27FC236}">
                  <a16:creationId xmlns:a16="http://schemas.microsoft.com/office/drawing/2014/main" id="{989333CC-7334-7F53-B817-890DED269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53BC000-2D5B-9EBC-4491-FE6A1EB52482}"/>
                </a:ext>
              </a:extLst>
            </p:cNvPr>
            <p:cNvSpPr txBox="1"/>
            <p:nvPr/>
          </p:nvSpPr>
          <p:spPr>
            <a:xfrm>
              <a:off x="3092667" y="1457478"/>
              <a:ext cx="1117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Evangelist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B4AB643-5C2D-B3D6-603B-8939DE31DD12}"/>
              </a:ext>
            </a:extLst>
          </p:cNvPr>
          <p:cNvGrpSpPr/>
          <p:nvPr/>
        </p:nvGrpSpPr>
        <p:grpSpPr>
          <a:xfrm>
            <a:off x="4734381" y="945746"/>
            <a:ext cx="1346200" cy="1396372"/>
            <a:chOff x="2978150" y="400050"/>
            <a:chExt cx="1346200" cy="1396372"/>
          </a:xfrm>
        </p:grpSpPr>
        <p:pic>
          <p:nvPicPr>
            <p:cNvPr id="50" name="Graphic 49" descr="Baseball hat with solid fill">
              <a:extLst>
                <a:ext uri="{FF2B5EF4-FFF2-40B4-BE49-F238E27FC236}">
                  <a16:creationId xmlns:a16="http://schemas.microsoft.com/office/drawing/2014/main" id="{4C0AAAE3-4225-9177-1AB6-B90AC4C4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152CCBE-F0E4-119E-61A0-2C62C2A98209}"/>
                </a:ext>
              </a:extLst>
            </p:cNvPr>
            <p:cNvSpPr txBox="1"/>
            <p:nvPr/>
          </p:nvSpPr>
          <p:spPr>
            <a:xfrm>
              <a:off x="3183814" y="1427090"/>
              <a:ext cx="934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Support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4B534D2-07B0-BE18-9571-B5D2C888B92C}"/>
              </a:ext>
            </a:extLst>
          </p:cNvPr>
          <p:cNvGrpSpPr/>
          <p:nvPr/>
        </p:nvGrpSpPr>
        <p:grpSpPr>
          <a:xfrm>
            <a:off x="7824506" y="685183"/>
            <a:ext cx="1346200" cy="1653216"/>
            <a:chOff x="2978150" y="400050"/>
            <a:chExt cx="1346200" cy="1653216"/>
          </a:xfrm>
        </p:grpSpPr>
        <p:pic>
          <p:nvPicPr>
            <p:cNvPr id="53" name="Graphic 52" descr="Baseball hat with solid fill">
              <a:extLst>
                <a:ext uri="{FF2B5EF4-FFF2-40B4-BE49-F238E27FC236}">
                  <a16:creationId xmlns:a16="http://schemas.microsoft.com/office/drawing/2014/main" id="{8D10619E-B2AE-7186-AF4E-8E644081A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BEF39E5-1E9A-4D08-E371-5FD445A0A934}"/>
                </a:ext>
              </a:extLst>
            </p:cNvPr>
            <p:cNvSpPr txBox="1"/>
            <p:nvPr/>
          </p:nvSpPr>
          <p:spPr>
            <a:xfrm>
              <a:off x="3155761" y="1406935"/>
              <a:ext cx="9909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Business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6EF6891-E6C3-3410-A49E-DCBF5E50BBB1}"/>
              </a:ext>
            </a:extLst>
          </p:cNvPr>
          <p:cNvGrpSpPr/>
          <p:nvPr/>
        </p:nvGrpSpPr>
        <p:grpSpPr>
          <a:xfrm>
            <a:off x="6270085" y="367449"/>
            <a:ext cx="1346200" cy="1427194"/>
            <a:chOff x="2978150" y="400050"/>
            <a:chExt cx="1346200" cy="1427194"/>
          </a:xfrm>
        </p:grpSpPr>
        <p:pic>
          <p:nvPicPr>
            <p:cNvPr id="56" name="Graphic 55" descr="Baseball hat with solid fill">
              <a:extLst>
                <a:ext uri="{FF2B5EF4-FFF2-40B4-BE49-F238E27FC236}">
                  <a16:creationId xmlns:a16="http://schemas.microsoft.com/office/drawing/2014/main" id="{A0938404-C46B-0EFA-45CA-8B1DF86CC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AA455A5-FEB9-E83C-C698-3C1F0DFA856C}"/>
                </a:ext>
              </a:extLst>
            </p:cNvPr>
            <p:cNvSpPr txBox="1"/>
            <p:nvPr/>
          </p:nvSpPr>
          <p:spPr>
            <a:xfrm>
              <a:off x="3159578" y="1457912"/>
              <a:ext cx="10907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Presenter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DF1EA41-4C13-9A4F-8E5B-42831FFA0B8E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993121" y="5439180"/>
            <a:ext cx="1945253" cy="12521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5AADFB-3596-8CF4-DEB2-6550546875FD}"/>
              </a:ext>
            </a:extLst>
          </p:cNvPr>
          <p:cNvSpPr txBox="1"/>
          <p:nvPr/>
        </p:nvSpPr>
        <p:spPr>
          <a:xfrm>
            <a:off x="236102" y="159084"/>
            <a:ext cx="93744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Key player risk is a significant challenge</a:t>
            </a:r>
          </a:p>
        </p:txBody>
      </p:sp>
      <p:pic>
        <p:nvPicPr>
          <p:cNvPr id="3" name="Picture 2" descr="A blue and white circle with a building in the middle&#10;&#10;Description automatically generated">
            <a:extLst>
              <a:ext uri="{FF2B5EF4-FFF2-40B4-BE49-F238E27FC236}">
                <a16:creationId xmlns:a16="http://schemas.microsoft.com/office/drawing/2014/main" id="{AE7B5ADF-0BF5-DE86-B2C6-2B574667F776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2" y="5889522"/>
            <a:ext cx="705677" cy="80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91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1B8D78"/>
            </a:gs>
            <a:gs pos="12000">
              <a:srgbClr val="117865"/>
            </a:gs>
            <a:gs pos="43000">
              <a:srgbClr val="2AAC94"/>
            </a:gs>
            <a:gs pos="82000">
              <a:schemeClr val="bg1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 descr="Man wearing a hoodie">
            <a:extLst>
              <a:ext uri="{FF2B5EF4-FFF2-40B4-BE49-F238E27FC236}">
                <a16:creationId xmlns:a16="http://schemas.microsoft.com/office/drawing/2014/main" id="{FA40AAF5-9FA1-7CF6-E21F-532F3104B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2970" y="3557350"/>
            <a:ext cx="1285875" cy="1733550"/>
          </a:xfrm>
          <a:prstGeom prst="rect">
            <a:avLst/>
          </a:prstGeom>
        </p:spPr>
      </p:pic>
      <p:pic>
        <p:nvPicPr>
          <p:cNvPr id="12" name="Graphic 11" descr="Woman with long wavy hair">
            <a:extLst>
              <a:ext uri="{FF2B5EF4-FFF2-40B4-BE49-F238E27FC236}">
                <a16:creationId xmlns:a16="http://schemas.microsoft.com/office/drawing/2014/main" id="{0F7C2ADE-68F9-793A-C0F4-D06C54C75B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729" y="4546544"/>
            <a:ext cx="1257300" cy="1762125"/>
          </a:xfrm>
          <a:prstGeom prst="rect">
            <a:avLst/>
          </a:prstGeom>
        </p:spPr>
      </p:pic>
      <p:pic>
        <p:nvPicPr>
          <p:cNvPr id="14" name="Graphic 13" descr="Alien with one eye">
            <a:extLst>
              <a:ext uri="{FF2B5EF4-FFF2-40B4-BE49-F238E27FC236}">
                <a16:creationId xmlns:a16="http://schemas.microsoft.com/office/drawing/2014/main" id="{A1D6FCFA-2ED5-2BEB-EA1B-BB937432F6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41836" y="3505162"/>
            <a:ext cx="1647825" cy="1743075"/>
          </a:xfrm>
          <a:prstGeom prst="rect">
            <a:avLst/>
          </a:prstGeom>
        </p:spPr>
      </p:pic>
      <p:pic>
        <p:nvPicPr>
          <p:cNvPr id="16" name="Graphic 15" descr="Man in business attire">
            <a:extLst>
              <a:ext uri="{FF2B5EF4-FFF2-40B4-BE49-F238E27FC236}">
                <a16:creationId xmlns:a16="http://schemas.microsoft.com/office/drawing/2014/main" id="{5B2917BD-0A46-E380-6276-55ED00E2B8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8867" y="4225611"/>
            <a:ext cx="1304925" cy="1762125"/>
          </a:xfrm>
          <a:prstGeom prst="rect">
            <a:avLst/>
          </a:prstGeom>
        </p:spPr>
      </p:pic>
      <p:pic>
        <p:nvPicPr>
          <p:cNvPr id="18" name="Graphic 17" descr="Man in hoodie holding controller">
            <a:extLst>
              <a:ext uri="{FF2B5EF4-FFF2-40B4-BE49-F238E27FC236}">
                <a16:creationId xmlns:a16="http://schemas.microsoft.com/office/drawing/2014/main" id="{95859D6C-E3DE-E5E8-56D2-5A1459D4315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088540" y="4954237"/>
            <a:ext cx="1276350" cy="1866900"/>
          </a:xfrm>
          <a:prstGeom prst="rect">
            <a:avLst/>
          </a:prstGeom>
        </p:spPr>
      </p:pic>
      <p:pic>
        <p:nvPicPr>
          <p:cNvPr id="20" name="Graphic 19" descr="Man wearing a jacket">
            <a:extLst>
              <a:ext uri="{FF2B5EF4-FFF2-40B4-BE49-F238E27FC236}">
                <a16:creationId xmlns:a16="http://schemas.microsoft.com/office/drawing/2014/main" id="{58440CB2-C0E0-DFBF-3C69-CD6E810F86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790911" y="4887562"/>
            <a:ext cx="1304925" cy="1876425"/>
          </a:xfrm>
          <a:prstGeom prst="rect">
            <a:avLst/>
          </a:prstGeom>
        </p:spPr>
      </p:pic>
      <p:pic>
        <p:nvPicPr>
          <p:cNvPr id="22" name="Graphic 21" descr="Man with a prosthetic arm">
            <a:extLst>
              <a:ext uri="{FF2B5EF4-FFF2-40B4-BE49-F238E27FC236}">
                <a16:creationId xmlns:a16="http://schemas.microsoft.com/office/drawing/2014/main" id="{E575EBA9-9445-918D-19B8-78B93DBA10F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483691" y="4954237"/>
            <a:ext cx="1295400" cy="1809750"/>
          </a:xfrm>
          <a:prstGeom prst="rect">
            <a:avLst/>
          </a:prstGeom>
        </p:spPr>
      </p:pic>
      <p:pic>
        <p:nvPicPr>
          <p:cNvPr id="24" name="Graphic 23" descr="Bearded man in a robe">
            <a:extLst>
              <a:ext uri="{FF2B5EF4-FFF2-40B4-BE49-F238E27FC236}">
                <a16:creationId xmlns:a16="http://schemas.microsoft.com/office/drawing/2014/main" id="{9A57C787-A9C7-01CE-A84F-0B5EAE821DE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8061891" y="5106673"/>
            <a:ext cx="1333500" cy="16764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06FC337D-12A2-4D7A-9D49-4753891721E2}"/>
              </a:ext>
            </a:extLst>
          </p:cNvPr>
          <p:cNvGrpSpPr/>
          <p:nvPr/>
        </p:nvGrpSpPr>
        <p:grpSpPr>
          <a:xfrm>
            <a:off x="8144504" y="3227250"/>
            <a:ext cx="1346200" cy="1717488"/>
            <a:chOff x="2966286" y="400050"/>
            <a:chExt cx="1346200" cy="1717488"/>
          </a:xfrm>
        </p:grpSpPr>
        <p:pic>
          <p:nvPicPr>
            <p:cNvPr id="29" name="Graphic 28" descr="Baseball hat with solid fill">
              <a:extLst>
                <a:ext uri="{FF2B5EF4-FFF2-40B4-BE49-F238E27FC236}">
                  <a16:creationId xmlns:a16="http://schemas.microsoft.com/office/drawing/2014/main" id="{2542B415-9E4A-120D-7FC0-EAB10A5E1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66286" y="400050"/>
              <a:ext cx="1346200" cy="13462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891ED3A-0855-0E55-0731-3225E0117D59}"/>
                </a:ext>
              </a:extLst>
            </p:cNvPr>
            <p:cNvSpPr txBox="1"/>
            <p:nvPr/>
          </p:nvSpPr>
          <p:spPr>
            <a:xfrm>
              <a:off x="3204747" y="1471207"/>
              <a:ext cx="8692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545608C-C61F-EB23-271A-98709A685C6E}"/>
              </a:ext>
            </a:extLst>
          </p:cNvPr>
          <p:cNvGrpSpPr/>
          <p:nvPr/>
        </p:nvGrpSpPr>
        <p:grpSpPr>
          <a:xfrm>
            <a:off x="3137491" y="2040680"/>
            <a:ext cx="1346200" cy="1691823"/>
            <a:chOff x="2978150" y="400050"/>
            <a:chExt cx="1346200" cy="1691823"/>
          </a:xfrm>
        </p:grpSpPr>
        <p:pic>
          <p:nvPicPr>
            <p:cNvPr id="32" name="Graphic 31" descr="Baseball hat with solid fill">
              <a:extLst>
                <a:ext uri="{FF2B5EF4-FFF2-40B4-BE49-F238E27FC236}">
                  <a16:creationId xmlns:a16="http://schemas.microsoft.com/office/drawing/2014/main" id="{EEC8E21B-C0C4-55D5-838D-C04161DE0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DC7E3E3-583D-5258-6C93-CCA89DE2BD57}"/>
                </a:ext>
              </a:extLst>
            </p:cNvPr>
            <p:cNvSpPr txBox="1"/>
            <p:nvPr/>
          </p:nvSpPr>
          <p:spPr>
            <a:xfrm>
              <a:off x="3155190" y="1445542"/>
              <a:ext cx="10134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Engineer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CA61193-6A4D-C52D-B7FF-2D702241EDE0}"/>
              </a:ext>
            </a:extLst>
          </p:cNvPr>
          <p:cNvGrpSpPr/>
          <p:nvPr/>
        </p:nvGrpSpPr>
        <p:grpSpPr>
          <a:xfrm>
            <a:off x="10277993" y="2040680"/>
            <a:ext cx="1346200" cy="1414824"/>
            <a:chOff x="2978150" y="400050"/>
            <a:chExt cx="1346200" cy="1414824"/>
          </a:xfrm>
        </p:grpSpPr>
        <p:pic>
          <p:nvPicPr>
            <p:cNvPr id="38" name="Graphic 37" descr="Baseball hat with solid fill">
              <a:extLst>
                <a:ext uri="{FF2B5EF4-FFF2-40B4-BE49-F238E27FC236}">
                  <a16:creationId xmlns:a16="http://schemas.microsoft.com/office/drawing/2014/main" id="{DF952851-CFA1-2059-CCFF-8CD482BAB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B9C9D9-4851-A1A6-66B7-714EDE556D78}"/>
                </a:ext>
              </a:extLst>
            </p:cNvPr>
            <p:cNvSpPr txBox="1"/>
            <p:nvPr/>
          </p:nvSpPr>
          <p:spPr>
            <a:xfrm>
              <a:off x="3155190" y="1445542"/>
              <a:ext cx="1021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IT Admin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1D5B138-AAB2-DBE7-7A38-97E004BB277C}"/>
              </a:ext>
            </a:extLst>
          </p:cNvPr>
          <p:cNvGrpSpPr/>
          <p:nvPr/>
        </p:nvGrpSpPr>
        <p:grpSpPr>
          <a:xfrm>
            <a:off x="4620390" y="1974612"/>
            <a:ext cx="1346200" cy="1691823"/>
            <a:chOff x="2978150" y="400050"/>
            <a:chExt cx="1346200" cy="1691823"/>
          </a:xfrm>
        </p:grpSpPr>
        <p:pic>
          <p:nvPicPr>
            <p:cNvPr id="41" name="Graphic 40" descr="Baseball hat with solid fill">
              <a:extLst>
                <a:ext uri="{FF2B5EF4-FFF2-40B4-BE49-F238E27FC236}">
                  <a16:creationId xmlns:a16="http://schemas.microsoft.com/office/drawing/2014/main" id="{9259A4EC-8C97-E090-0023-2761A6AE3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E432D-3456-459D-D113-FD090CB0BB38}"/>
                </a:ext>
              </a:extLst>
            </p:cNvPr>
            <p:cNvSpPr txBox="1"/>
            <p:nvPr/>
          </p:nvSpPr>
          <p:spPr>
            <a:xfrm>
              <a:off x="3155190" y="1445542"/>
              <a:ext cx="9893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Modeler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B9137F1-4ED1-EA9F-4766-6B47B9F88AEF}"/>
              </a:ext>
            </a:extLst>
          </p:cNvPr>
          <p:cNvGrpSpPr/>
          <p:nvPr/>
        </p:nvGrpSpPr>
        <p:grpSpPr>
          <a:xfrm>
            <a:off x="4604373" y="3382689"/>
            <a:ext cx="1346200" cy="1685843"/>
            <a:chOff x="2978150" y="400050"/>
            <a:chExt cx="1346200" cy="1685843"/>
          </a:xfrm>
        </p:grpSpPr>
        <p:pic>
          <p:nvPicPr>
            <p:cNvPr id="44" name="Graphic 43" descr="Baseball hat with solid fill">
              <a:extLst>
                <a:ext uri="{FF2B5EF4-FFF2-40B4-BE49-F238E27FC236}">
                  <a16:creationId xmlns:a16="http://schemas.microsoft.com/office/drawing/2014/main" id="{5DC00593-966A-B029-2032-78B8F4B98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8ADC0DC-1606-12E7-6771-DA9FEA1C2CC1}"/>
                </a:ext>
              </a:extLst>
            </p:cNvPr>
            <p:cNvSpPr txBox="1"/>
            <p:nvPr/>
          </p:nvSpPr>
          <p:spPr>
            <a:xfrm>
              <a:off x="3232962" y="1439562"/>
              <a:ext cx="8365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Report</a:t>
              </a:r>
            </a:p>
            <a:p>
              <a:r>
                <a:rPr lang="en-US" dirty="0"/>
                <a:t>Author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C8FC7B-B598-5626-5A3E-42A6D4097010}"/>
              </a:ext>
            </a:extLst>
          </p:cNvPr>
          <p:cNvGrpSpPr/>
          <p:nvPr/>
        </p:nvGrpSpPr>
        <p:grpSpPr>
          <a:xfrm>
            <a:off x="8144503" y="1967605"/>
            <a:ext cx="1346200" cy="1426760"/>
            <a:chOff x="2978150" y="400050"/>
            <a:chExt cx="1346200" cy="1426760"/>
          </a:xfrm>
        </p:grpSpPr>
        <p:pic>
          <p:nvPicPr>
            <p:cNvPr id="47" name="Graphic 46" descr="Baseball hat with solid fill">
              <a:extLst>
                <a:ext uri="{FF2B5EF4-FFF2-40B4-BE49-F238E27FC236}">
                  <a16:creationId xmlns:a16="http://schemas.microsoft.com/office/drawing/2014/main" id="{989333CC-7334-7F53-B817-890DED269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53BC000-2D5B-9EBC-4491-FE6A1EB52482}"/>
                </a:ext>
              </a:extLst>
            </p:cNvPr>
            <p:cNvSpPr txBox="1"/>
            <p:nvPr/>
          </p:nvSpPr>
          <p:spPr>
            <a:xfrm>
              <a:off x="3092667" y="1457478"/>
              <a:ext cx="1155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BI Product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B4AB643-5C2D-B3D6-603B-8939DE31DD12}"/>
              </a:ext>
            </a:extLst>
          </p:cNvPr>
          <p:cNvGrpSpPr/>
          <p:nvPr/>
        </p:nvGrpSpPr>
        <p:grpSpPr>
          <a:xfrm>
            <a:off x="3148140" y="3415252"/>
            <a:ext cx="1346200" cy="1396372"/>
            <a:chOff x="2978150" y="400050"/>
            <a:chExt cx="1346200" cy="1396372"/>
          </a:xfrm>
        </p:grpSpPr>
        <p:pic>
          <p:nvPicPr>
            <p:cNvPr id="50" name="Graphic 49" descr="Baseball hat with solid fill">
              <a:extLst>
                <a:ext uri="{FF2B5EF4-FFF2-40B4-BE49-F238E27FC236}">
                  <a16:creationId xmlns:a16="http://schemas.microsoft.com/office/drawing/2014/main" id="{4C0AAAE3-4225-9177-1AB6-B90AC4C4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152CCBE-F0E4-119E-61A0-2C62C2A98209}"/>
                </a:ext>
              </a:extLst>
            </p:cNvPr>
            <p:cNvSpPr txBox="1"/>
            <p:nvPr/>
          </p:nvSpPr>
          <p:spPr>
            <a:xfrm>
              <a:off x="3183814" y="1427090"/>
              <a:ext cx="934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Support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4B534D2-07B0-BE18-9571-B5D2C888B92C}"/>
              </a:ext>
            </a:extLst>
          </p:cNvPr>
          <p:cNvGrpSpPr/>
          <p:nvPr/>
        </p:nvGrpSpPr>
        <p:grpSpPr>
          <a:xfrm>
            <a:off x="6840167" y="3120823"/>
            <a:ext cx="1346200" cy="1653216"/>
            <a:chOff x="2978150" y="400050"/>
            <a:chExt cx="1346200" cy="1653216"/>
          </a:xfrm>
        </p:grpSpPr>
        <p:pic>
          <p:nvPicPr>
            <p:cNvPr id="53" name="Graphic 52" descr="Baseball hat with solid fill">
              <a:extLst>
                <a:ext uri="{FF2B5EF4-FFF2-40B4-BE49-F238E27FC236}">
                  <a16:creationId xmlns:a16="http://schemas.microsoft.com/office/drawing/2014/main" id="{8D10619E-B2AE-7186-AF4E-8E644081A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BEF39E5-1E9A-4D08-E371-5FD445A0A934}"/>
                </a:ext>
              </a:extLst>
            </p:cNvPr>
            <p:cNvSpPr txBox="1"/>
            <p:nvPr/>
          </p:nvSpPr>
          <p:spPr>
            <a:xfrm>
              <a:off x="3155761" y="1406935"/>
              <a:ext cx="9909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Business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6EF6891-E6C3-3410-A49E-DCBF5E50BBB1}"/>
              </a:ext>
            </a:extLst>
          </p:cNvPr>
          <p:cNvGrpSpPr/>
          <p:nvPr/>
        </p:nvGrpSpPr>
        <p:grpSpPr>
          <a:xfrm>
            <a:off x="6721274" y="1916075"/>
            <a:ext cx="1346200" cy="1427194"/>
            <a:chOff x="2978150" y="400050"/>
            <a:chExt cx="1346200" cy="1427194"/>
          </a:xfrm>
        </p:grpSpPr>
        <p:pic>
          <p:nvPicPr>
            <p:cNvPr id="56" name="Graphic 55" descr="Baseball hat with solid fill">
              <a:extLst>
                <a:ext uri="{FF2B5EF4-FFF2-40B4-BE49-F238E27FC236}">
                  <a16:creationId xmlns:a16="http://schemas.microsoft.com/office/drawing/2014/main" id="{A0938404-C46B-0EFA-45CA-8B1DF86CC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AA455A5-FEB9-E83C-C698-3C1F0DFA856C}"/>
                </a:ext>
              </a:extLst>
            </p:cNvPr>
            <p:cNvSpPr txBox="1"/>
            <p:nvPr/>
          </p:nvSpPr>
          <p:spPr>
            <a:xfrm>
              <a:off x="3159578" y="1457912"/>
              <a:ext cx="10907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Presenter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DA8DCB4-DE43-5079-BA0B-A1C14F52255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993121" y="5439180"/>
            <a:ext cx="1945253" cy="125211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03EC924-0056-BBED-A07B-63C0395A6E1F}"/>
              </a:ext>
            </a:extLst>
          </p:cNvPr>
          <p:cNvSpPr/>
          <p:nvPr/>
        </p:nvSpPr>
        <p:spPr>
          <a:xfrm>
            <a:off x="7387558" y="973078"/>
            <a:ext cx="1436861" cy="1263348"/>
          </a:xfrm>
          <a:prstGeom prst="ellipse">
            <a:avLst/>
          </a:prstGeom>
          <a:solidFill>
            <a:srgbClr val="0A5C50">
              <a:alpha val="50196"/>
            </a:srgbClr>
          </a:solidFill>
          <a:ln>
            <a:solidFill>
              <a:srgbClr val="0A5C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Domain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441FA4A-3F18-0D16-FF50-B86FE88BE86F}"/>
              </a:ext>
            </a:extLst>
          </p:cNvPr>
          <p:cNvSpPr/>
          <p:nvPr/>
        </p:nvSpPr>
        <p:spPr>
          <a:xfrm>
            <a:off x="3694530" y="973078"/>
            <a:ext cx="1436861" cy="1263348"/>
          </a:xfrm>
          <a:prstGeom prst="ellipse">
            <a:avLst/>
          </a:prstGeom>
          <a:solidFill>
            <a:srgbClr val="0A5C50">
              <a:alpha val="50196"/>
            </a:srgbClr>
          </a:solidFill>
          <a:ln>
            <a:solidFill>
              <a:srgbClr val="0A5C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39F1CA-30DF-E096-107B-A2B4B7B29BDD}"/>
              </a:ext>
            </a:extLst>
          </p:cNvPr>
          <p:cNvSpPr txBox="1"/>
          <p:nvPr/>
        </p:nvSpPr>
        <p:spPr>
          <a:xfrm>
            <a:off x="236102" y="159084"/>
            <a:ext cx="85720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Growth to IT and Domain / Business</a:t>
            </a:r>
          </a:p>
        </p:txBody>
      </p:sp>
      <p:pic>
        <p:nvPicPr>
          <p:cNvPr id="3" name="Picture 2" descr="A blue and white circle with a building in the middle&#10;&#10;Description automatically generated">
            <a:extLst>
              <a:ext uri="{FF2B5EF4-FFF2-40B4-BE49-F238E27FC236}">
                <a16:creationId xmlns:a16="http://schemas.microsoft.com/office/drawing/2014/main" id="{29A081CF-4FD2-9C75-E2A3-0677EA2348A9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2" y="5889522"/>
            <a:ext cx="705677" cy="80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92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1B8D78"/>
            </a:gs>
            <a:gs pos="12000">
              <a:srgbClr val="117865"/>
            </a:gs>
            <a:gs pos="43000">
              <a:srgbClr val="2AAC94"/>
            </a:gs>
            <a:gs pos="82000">
              <a:schemeClr val="bg1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 descr="Man wearing a hoodie">
            <a:extLst>
              <a:ext uri="{FF2B5EF4-FFF2-40B4-BE49-F238E27FC236}">
                <a16:creationId xmlns:a16="http://schemas.microsoft.com/office/drawing/2014/main" id="{FA40AAF5-9FA1-7CF6-E21F-532F3104B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64333" y="4314426"/>
            <a:ext cx="1285875" cy="1733550"/>
          </a:xfrm>
          <a:prstGeom prst="rect">
            <a:avLst/>
          </a:prstGeom>
        </p:spPr>
      </p:pic>
      <p:pic>
        <p:nvPicPr>
          <p:cNvPr id="12" name="Graphic 11" descr="Woman with long wavy hair">
            <a:extLst>
              <a:ext uri="{FF2B5EF4-FFF2-40B4-BE49-F238E27FC236}">
                <a16:creationId xmlns:a16="http://schemas.microsoft.com/office/drawing/2014/main" id="{0F7C2ADE-68F9-793A-C0F4-D06C54C75B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9651" y="4146191"/>
            <a:ext cx="1257300" cy="1762125"/>
          </a:xfrm>
          <a:prstGeom prst="rect">
            <a:avLst/>
          </a:prstGeom>
        </p:spPr>
      </p:pic>
      <p:pic>
        <p:nvPicPr>
          <p:cNvPr id="14" name="Graphic 13" descr="Alien with one eye">
            <a:extLst>
              <a:ext uri="{FF2B5EF4-FFF2-40B4-BE49-F238E27FC236}">
                <a16:creationId xmlns:a16="http://schemas.microsoft.com/office/drawing/2014/main" id="{A1D6FCFA-2ED5-2BEB-EA1B-BB937432F6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14022" y="4244598"/>
            <a:ext cx="1647825" cy="1743075"/>
          </a:xfrm>
          <a:prstGeom prst="rect">
            <a:avLst/>
          </a:prstGeom>
        </p:spPr>
      </p:pic>
      <p:pic>
        <p:nvPicPr>
          <p:cNvPr id="16" name="Graphic 15" descr="Man in business attire">
            <a:extLst>
              <a:ext uri="{FF2B5EF4-FFF2-40B4-BE49-F238E27FC236}">
                <a16:creationId xmlns:a16="http://schemas.microsoft.com/office/drawing/2014/main" id="{5B2917BD-0A46-E380-6276-55ED00E2B8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37718" y="907314"/>
            <a:ext cx="1304925" cy="1762125"/>
          </a:xfrm>
          <a:prstGeom prst="rect">
            <a:avLst/>
          </a:prstGeom>
        </p:spPr>
      </p:pic>
      <p:pic>
        <p:nvPicPr>
          <p:cNvPr id="18" name="Graphic 17" descr="Man in hoodie holding controller">
            <a:extLst>
              <a:ext uri="{FF2B5EF4-FFF2-40B4-BE49-F238E27FC236}">
                <a16:creationId xmlns:a16="http://schemas.microsoft.com/office/drawing/2014/main" id="{95859D6C-E3DE-E5E8-56D2-5A1459D4315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299897" y="4102384"/>
            <a:ext cx="1276350" cy="1866900"/>
          </a:xfrm>
          <a:prstGeom prst="rect">
            <a:avLst/>
          </a:prstGeom>
        </p:spPr>
      </p:pic>
      <p:pic>
        <p:nvPicPr>
          <p:cNvPr id="20" name="Graphic 19" descr="Man wearing a jacket">
            <a:extLst>
              <a:ext uri="{FF2B5EF4-FFF2-40B4-BE49-F238E27FC236}">
                <a16:creationId xmlns:a16="http://schemas.microsoft.com/office/drawing/2014/main" id="{58440CB2-C0E0-DFBF-3C69-CD6E810F86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321420" y="4089040"/>
            <a:ext cx="1304925" cy="1876425"/>
          </a:xfrm>
          <a:prstGeom prst="rect">
            <a:avLst/>
          </a:prstGeom>
        </p:spPr>
      </p:pic>
      <p:pic>
        <p:nvPicPr>
          <p:cNvPr id="22" name="Graphic 21" descr="Man with a prosthetic arm">
            <a:extLst>
              <a:ext uri="{FF2B5EF4-FFF2-40B4-BE49-F238E27FC236}">
                <a16:creationId xmlns:a16="http://schemas.microsoft.com/office/drawing/2014/main" id="{E575EBA9-9445-918D-19B8-78B93DBA10F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016618" y="4205590"/>
            <a:ext cx="1295400" cy="1809750"/>
          </a:xfrm>
          <a:prstGeom prst="rect">
            <a:avLst/>
          </a:prstGeom>
        </p:spPr>
      </p:pic>
      <p:pic>
        <p:nvPicPr>
          <p:cNvPr id="24" name="Graphic 23" descr="Bearded man in a robe">
            <a:extLst>
              <a:ext uri="{FF2B5EF4-FFF2-40B4-BE49-F238E27FC236}">
                <a16:creationId xmlns:a16="http://schemas.microsoft.com/office/drawing/2014/main" id="{9A57C787-A9C7-01CE-A84F-0B5EAE821DE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8916843" y="4319554"/>
            <a:ext cx="1333500" cy="16764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06FC337D-12A2-4D7A-9D49-4753891721E2}"/>
              </a:ext>
            </a:extLst>
          </p:cNvPr>
          <p:cNvGrpSpPr/>
          <p:nvPr/>
        </p:nvGrpSpPr>
        <p:grpSpPr>
          <a:xfrm>
            <a:off x="9023484" y="2542932"/>
            <a:ext cx="1346200" cy="1717488"/>
            <a:chOff x="2966286" y="400050"/>
            <a:chExt cx="1346200" cy="1717488"/>
          </a:xfrm>
        </p:grpSpPr>
        <p:pic>
          <p:nvPicPr>
            <p:cNvPr id="29" name="Graphic 28" descr="Baseball hat with solid fill">
              <a:extLst>
                <a:ext uri="{FF2B5EF4-FFF2-40B4-BE49-F238E27FC236}">
                  <a16:creationId xmlns:a16="http://schemas.microsoft.com/office/drawing/2014/main" id="{2542B415-9E4A-120D-7FC0-EAB10A5E1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66286" y="400050"/>
              <a:ext cx="1346200" cy="13462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891ED3A-0855-0E55-0731-3225E0117D59}"/>
                </a:ext>
              </a:extLst>
            </p:cNvPr>
            <p:cNvSpPr txBox="1"/>
            <p:nvPr/>
          </p:nvSpPr>
          <p:spPr>
            <a:xfrm>
              <a:off x="3204747" y="1471207"/>
              <a:ext cx="8692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545608C-C61F-EB23-271A-98709A685C6E}"/>
              </a:ext>
            </a:extLst>
          </p:cNvPr>
          <p:cNvGrpSpPr/>
          <p:nvPr/>
        </p:nvGrpSpPr>
        <p:grpSpPr>
          <a:xfrm>
            <a:off x="2319264" y="2555765"/>
            <a:ext cx="1346200" cy="1691823"/>
            <a:chOff x="2978150" y="400050"/>
            <a:chExt cx="1346200" cy="1691823"/>
          </a:xfrm>
        </p:grpSpPr>
        <p:pic>
          <p:nvPicPr>
            <p:cNvPr id="32" name="Graphic 31" descr="Baseball hat with solid fill">
              <a:extLst>
                <a:ext uri="{FF2B5EF4-FFF2-40B4-BE49-F238E27FC236}">
                  <a16:creationId xmlns:a16="http://schemas.microsoft.com/office/drawing/2014/main" id="{EEC8E21B-C0C4-55D5-838D-C04161DE0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DC7E3E3-583D-5258-6C93-CCA89DE2BD57}"/>
                </a:ext>
              </a:extLst>
            </p:cNvPr>
            <p:cNvSpPr txBox="1"/>
            <p:nvPr/>
          </p:nvSpPr>
          <p:spPr>
            <a:xfrm>
              <a:off x="3155190" y="1445542"/>
              <a:ext cx="10134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Engineer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F121A17-A812-71CF-06CA-8B4029E60648}"/>
              </a:ext>
            </a:extLst>
          </p:cNvPr>
          <p:cNvGrpSpPr/>
          <p:nvPr/>
        </p:nvGrpSpPr>
        <p:grpSpPr>
          <a:xfrm>
            <a:off x="9696584" y="-123290"/>
            <a:ext cx="1346200" cy="1691823"/>
            <a:chOff x="2978150" y="400050"/>
            <a:chExt cx="1346200" cy="1691823"/>
          </a:xfrm>
        </p:grpSpPr>
        <p:pic>
          <p:nvPicPr>
            <p:cNvPr id="35" name="Graphic 34" descr="Baseball hat with solid fill">
              <a:extLst>
                <a:ext uri="{FF2B5EF4-FFF2-40B4-BE49-F238E27FC236}">
                  <a16:creationId xmlns:a16="http://schemas.microsoft.com/office/drawing/2014/main" id="{E65CD636-8FD5-C0B5-934D-82E0A35E6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AECE52C-A873-DE05-2F32-11F15CAD743F}"/>
                </a:ext>
              </a:extLst>
            </p:cNvPr>
            <p:cNvSpPr txBox="1"/>
            <p:nvPr/>
          </p:nvSpPr>
          <p:spPr>
            <a:xfrm>
              <a:off x="3155190" y="1445542"/>
              <a:ext cx="9702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Scientist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CA61193-6A4D-C52D-B7FF-2D702241EDE0}"/>
              </a:ext>
            </a:extLst>
          </p:cNvPr>
          <p:cNvGrpSpPr/>
          <p:nvPr/>
        </p:nvGrpSpPr>
        <p:grpSpPr>
          <a:xfrm>
            <a:off x="10699540" y="2694264"/>
            <a:ext cx="1346200" cy="1414824"/>
            <a:chOff x="2978150" y="400050"/>
            <a:chExt cx="1346200" cy="1414824"/>
          </a:xfrm>
        </p:grpSpPr>
        <p:pic>
          <p:nvPicPr>
            <p:cNvPr id="38" name="Graphic 37" descr="Baseball hat with solid fill">
              <a:extLst>
                <a:ext uri="{FF2B5EF4-FFF2-40B4-BE49-F238E27FC236}">
                  <a16:creationId xmlns:a16="http://schemas.microsoft.com/office/drawing/2014/main" id="{DF952851-CFA1-2059-CCFF-8CD482BAB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B9C9D9-4851-A1A6-66B7-714EDE556D78}"/>
                </a:ext>
              </a:extLst>
            </p:cNvPr>
            <p:cNvSpPr txBox="1"/>
            <p:nvPr/>
          </p:nvSpPr>
          <p:spPr>
            <a:xfrm>
              <a:off x="3155190" y="1445542"/>
              <a:ext cx="1021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IT Admin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1D5B138-AAB2-DBE7-7A38-97E004BB277C}"/>
              </a:ext>
            </a:extLst>
          </p:cNvPr>
          <p:cNvGrpSpPr/>
          <p:nvPr/>
        </p:nvGrpSpPr>
        <p:grpSpPr>
          <a:xfrm>
            <a:off x="3068486" y="1468806"/>
            <a:ext cx="1346200" cy="1691823"/>
            <a:chOff x="2978150" y="400050"/>
            <a:chExt cx="1346200" cy="1691823"/>
          </a:xfrm>
        </p:grpSpPr>
        <p:pic>
          <p:nvPicPr>
            <p:cNvPr id="41" name="Graphic 40" descr="Baseball hat with solid fill">
              <a:extLst>
                <a:ext uri="{FF2B5EF4-FFF2-40B4-BE49-F238E27FC236}">
                  <a16:creationId xmlns:a16="http://schemas.microsoft.com/office/drawing/2014/main" id="{9259A4EC-8C97-E090-0023-2761A6AE3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E432D-3456-459D-D113-FD090CB0BB38}"/>
                </a:ext>
              </a:extLst>
            </p:cNvPr>
            <p:cNvSpPr txBox="1"/>
            <p:nvPr/>
          </p:nvSpPr>
          <p:spPr>
            <a:xfrm>
              <a:off x="3155190" y="1445542"/>
              <a:ext cx="9893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Modeler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B9137F1-4ED1-EA9F-4766-6B47B9F88AEF}"/>
              </a:ext>
            </a:extLst>
          </p:cNvPr>
          <p:cNvGrpSpPr/>
          <p:nvPr/>
        </p:nvGrpSpPr>
        <p:grpSpPr>
          <a:xfrm>
            <a:off x="3995319" y="2558755"/>
            <a:ext cx="1346200" cy="1685843"/>
            <a:chOff x="2978150" y="400050"/>
            <a:chExt cx="1346200" cy="1685843"/>
          </a:xfrm>
        </p:grpSpPr>
        <p:pic>
          <p:nvPicPr>
            <p:cNvPr id="44" name="Graphic 43" descr="Baseball hat with solid fill">
              <a:extLst>
                <a:ext uri="{FF2B5EF4-FFF2-40B4-BE49-F238E27FC236}">
                  <a16:creationId xmlns:a16="http://schemas.microsoft.com/office/drawing/2014/main" id="{5DC00593-966A-B029-2032-78B8F4B98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8ADC0DC-1606-12E7-6771-DA9FEA1C2CC1}"/>
                </a:ext>
              </a:extLst>
            </p:cNvPr>
            <p:cNvSpPr txBox="1"/>
            <p:nvPr/>
          </p:nvSpPr>
          <p:spPr>
            <a:xfrm>
              <a:off x="3232962" y="1439562"/>
              <a:ext cx="8365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Report</a:t>
              </a:r>
            </a:p>
            <a:p>
              <a:r>
                <a:rPr lang="en-US" dirty="0"/>
                <a:t>Author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C8FC7B-B598-5626-5A3E-42A6D4097010}"/>
              </a:ext>
            </a:extLst>
          </p:cNvPr>
          <p:cNvGrpSpPr/>
          <p:nvPr/>
        </p:nvGrpSpPr>
        <p:grpSpPr>
          <a:xfrm>
            <a:off x="7347429" y="2688296"/>
            <a:ext cx="1346200" cy="1426760"/>
            <a:chOff x="2978150" y="400050"/>
            <a:chExt cx="1346200" cy="1426760"/>
          </a:xfrm>
        </p:grpSpPr>
        <p:pic>
          <p:nvPicPr>
            <p:cNvPr id="47" name="Graphic 46" descr="Baseball hat with solid fill">
              <a:extLst>
                <a:ext uri="{FF2B5EF4-FFF2-40B4-BE49-F238E27FC236}">
                  <a16:creationId xmlns:a16="http://schemas.microsoft.com/office/drawing/2014/main" id="{989333CC-7334-7F53-B817-890DED269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53BC000-2D5B-9EBC-4491-FE6A1EB52482}"/>
                </a:ext>
              </a:extLst>
            </p:cNvPr>
            <p:cNvSpPr txBox="1"/>
            <p:nvPr/>
          </p:nvSpPr>
          <p:spPr>
            <a:xfrm>
              <a:off x="3092667" y="1457478"/>
              <a:ext cx="1155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BI Product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B4AB643-5C2D-B3D6-603B-8939DE31DD12}"/>
              </a:ext>
            </a:extLst>
          </p:cNvPr>
          <p:cNvGrpSpPr/>
          <p:nvPr/>
        </p:nvGrpSpPr>
        <p:grpSpPr>
          <a:xfrm>
            <a:off x="643209" y="2703490"/>
            <a:ext cx="1346200" cy="1396372"/>
            <a:chOff x="2978150" y="400050"/>
            <a:chExt cx="1346200" cy="1396372"/>
          </a:xfrm>
        </p:grpSpPr>
        <p:pic>
          <p:nvPicPr>
            <p:cNvPr id="50" name="Graphic 49" descr="Baseball hat with solid fill">
              <a:extLst>
                <a:ext uri="{FF2B5EF4-FFF2-40B4-BE49-F238E27FC236}">
                  <a16:creationId xmlns:a16="http://schemas.microsoft.com/office/drawing/2014/main" id="{4C0AAAE3-4225-9177-1AB6-B90AC4C4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152CCBE-F0E4-119E-61A0-2C62C2A98209}"/>
                </a:ext>
              </a:extLst>
            </p:cNvPr>
            <p:cNvSpPr txBox="1"/>
            <p:nvPr/>
          </p:nvSpPr>
          <p:spPr>
            <a:xfrm>
              <a:off x="3183814" y="1427090"/>
              <a:ext cx="934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Support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4B534D2-07B0-BE18-9571-B5D2C888B92C}"/>
              </a:ext>
            </a:extLst>
          </p:cNvPr>
          <p:cNvGrpSpPr/>
          <p:nvPr/>
        </p:nvGrpSpPr>
        <p:grpSpPr>
          <a:xfrm>
            <a:off x="5671374" y="2575068"/>
            <a:ext cx="1346200" cy="1653216"/>
            <a:chOff x="2978150" y="400050"/>
            <a:chExt cx="1346200" cy="1653216"/>
          </a:xfrm>
        </p:grpSpPr>
        <p:pic>
          <p:nvPicPr>
            <p:cNvPr id="53" name="Graphic 52" descr="Baseball hat with solid fill">
              <a:extLst>
                <a:ext uri="{FF2B5EF4-FFF2-40B4-BE49-F238E27FC236}">
                  <a16:creationId xmlns:a16="http://schemas.microsoft.com/office/drawing/2014/main" id="{8D10619E-B2AE-7186-AF4E-8E644081A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BEF39E5-1E9A-4D08-E371-5FD445A0A934}"/>
                </a:ext>
              </a:extLst>
            </p:cNvPr>
            <p:cNvSpPr txBox="1"/>
            <p:nvPr/>
          </p:nvSpPr>
          <p:spPr>
            <a:xfrm>
              <a:off x="3155761" y="1406935"/>
              <a:ext cx="9909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Business</a:t>
              </a:r>
            </a:p>
            <a:p>
              <a:r>
                <a:rPr lang="en-US" dirty="0"/>
                <a:t>Analyst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CE8966C-73D3-EB9B-E0FE-773E1CD6E22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993121" y="5439180"/>
            <a:ext cx="1945253" cy="12521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EA91CB-59C2-AC12-BE06-E895FD207CC0}"/>
              </a:ext>
            </a:extLst>
          </p:cNvPr>
          <p:cNvSpPr txBox="1"/>
          <p:nvPr/>
        </p:nvSpPr>
        <p:spPr>
          <a:xfrm>
            <a:off x="236102" y="159084"/>
            <a:ext cx="55806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Diversification of Skills</a:t>
            </a:r>
          </a:p>
        </p:txBody>
      </p:sp>
      <p:pic>
        <p:nvPicPr>
          <p:cNvPr id="2" name="Picture 1" descr="A blue and white circle with a building in the middle&#10;&#10;Description automatically generated">
            <a:extLst>
              <a:ext uri="{FF2B5EF4-FFF2-40B4-BE49-F238E27FC236}">
                <a16:creationId xmlns:a16="http://schemas.microsoft.com/office/drawing/2014/main" id="{CA64F574-07AF-7B50-C56E-6EFC9009A9F5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2" y="5889522"/>
            <a:ext cx="705677" cy="80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462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4000">
              <a:srgbClr val="1B8D78"/>
            </a:gs>
            <a:gs pos="12000">
              <a:srgbClr val="117865"/>
            </a:gs>
            <a:gs pos="43000">
              <a:srgbClr val="2AAC94"/>
            </a:gs>
            <a:gs pos="82000">
              <a:schemeClr val="bg1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 descr="Man wearing a hoodie">
            <a:extLst>
              <a:ext uri="{FF2B5EF4-FFF2-40B4-BE49-F238E27FC236}">
                <a16:creationId xmlns:a16="http://schemas.microsoft.com/office/drawing/2014/main" id="{FA40AAF5-9FA1-7CF6-E21F-532F3104B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87741" y="5306845"/>
            <a:ext cx="479421" cy="646331"/>
          </a:xfrm>
          <a:prstGeom prst="rect">
            <a:avLst/>
          </a:prstGeom>
        </p:spPr>
      </p:pic>
      <p:pic>
        <p:nvPicPr>
          <p:cNvPr id="12" name="Graphic 11" descr="Woman with long wavy hair">
            <a:extLst>
              <a:ext uri="{FF2B5EF4-FFF2-40B4-BE49-F238E27FC236}">
                <a16:creationId xmlns:a16="http://schemas.microsoft.com/office/drawing/2014/main" id="{0F7C2ADE-68F9-793A-C0F4-D06C54C75B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38615" y="781878"/>
            <a:ext cx="417679" cy="585383"/>
          </a:xfrm>
          <a:prstGeom prst="rect">
            <a:avLst/>
          </a:prstGeom>
        </p:spPr>
      </p:pic>
      <p:pic>
        <p:nvPicPr>
          <p:cNvPr id="14" name="Graphic 13" descr="Alien with one eye">
            <a:extLst>
              <a:ext uri="{FF2B5EF4-FFF2-40B4-BE49-F238E27FC236}">
                <a16:creationId xmlns:a16="http://schemas.microsoft.com/office/drawing/2014/main" id="{A1D6FCFA-2ED5-2BEB-EA1B-BB937432F6E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364790" y="2110550"/>
            <a:ext cx="707385" cy="748274"/>
          </a:xfrm>
          <a:prstGeom prst="rect">
            <a:avLst/>
          </a:prstGeom>
        </p:spPr>
      </p:pic>
      <p:pic>
        <p:nvPicPr>
          <p:cNvPr id="16" name="Graphic 15" descr="Man in business attire">
            <a:extLst>
              <a:ext uri="{FF2B5EF4-FFF2-40B4-BE49-F238E27FC236}">
                <a16:creationId xmlns:a16="http://schemas.microsoft.com/office/drawing/2014/main" id="{5B2917BD-0A46-E380-6276-55ED00E2B8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891456" y="1989479"/>
            <a:ext cx="701104" cy="946747"/>
          </a:xfrm>
          <a:prstGeom prst="rect">
            <a:avLst/>
          </a:prstGeom>
        </p:spPr>
      </p:pic>
      <p:pic>
        <p:nvPicPr>
          <p:cNvPr id="18" name="Graphic 17" descr="Man in hoodie holding controller">
            <a:extLst>
              <a:ext uri="{FF2B5EF4-FFF2-40B4-BE49-F238E27FC236}">
                <a16:creationId xmlns:a16="http://schemas.microsoft.com/office/drawing/2014/main" id="{95859D6C-E3DE-E5E8-56D2-5A1459D4315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651399" y="5327054"/>
            <a:ext cx="478370" cy="699706"/>
          </a:xfrm>
          <a:prstGeom prst="rect">
            <a:avLst/>
          </a:prstGeom>
        </p:spPr>
      </p:pic>
      <p:pic>
        <p:nvPicPr>
          <p:cNvPr id="20" name="Graphic 19" descr="Man wearing a jacket">
            <a:extLst>
              <a:ext uri="{FF2B5EF4-FFF2-40B4-BE49-F238E27FC236}">
                <a16:creationId xmlns:a16="http://schemas.microsoft.com/office/drawing/2014/main" id="{58440CB2-C0E0-DFBF-3C69-CD6E810F86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376754" y="847924"/>
            <a:ext cx="580618" cy="834903"/>
          </a:xfrm>
          <a:prstGeom prst="rect">
            <a:avLst/>
          </a:prstGeom>
        </p:spPr>
      </p:pic>
      <p:pic>
        <p:nvPicPr>
          <p:cNvPr id="22" name="Graphic 21" descr="Man with a prosthetic arm">
            <a:extLst>
              <a:ext uri="{FF2B5EF4-FFF2-40B4-BE49-F238E27FC236}">
                <a16:creationId xmlns:a16="http://schemas.microsoft.com/office/drawing/2014/main" id="{E575EBA9-9445-918D-19B8-78B93DBA10F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182252" y="3524827"/>
            <a:ext cx="580787" cy="811394"/>
          </a:xfrm>
          <a:prstGeom prst="rect">
            <a:avLst/>
          </a:prstGeom>
        </p:spPr>
      </p:pic>
      <p:pic>
        <p:nvPicPr>
          <p:cNvPr id="24" name="Graphic 23" descr="Bearded man in a robe">
            <a:extLst>
              <a:ext uri="{FF2B5EF4-FFF2-40B4-BE49-F238E27FC236}">
                <a16:creationId xmlns:a16="http://schemas.microsoft.com/office/drawing/2014/main" id="{9A57C787-A9C7-01CE-A84F-0B5EAE821DE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9039366" y="3645267"/>
            <a:ext cx="593792" cy="746482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06FC337D-12A2-4D7A-9D49-4753891721E2}"/>
              </a:ext>
            </a:extLst>
          </p:cNvPr>
          <p:cNvGrpSpPr/>
          <p:nvPr/>
        </p:nvGrpSpPr>
        <p:grpSpPr>
          <a:xfrm>
            <a:off x="7726558" y="3520863"/>
            <a:ext cx="1346200" cy="1717488"/>
            <a:chOff x="2966286" y="400050"/>
            <a:chExt cx="1346200" cy="1717488"/>
          </a:xfrm>
        </p:grpSpPr>
        <p:pic>
          <p:nvPicPr>
            <p:cNvPr id="29" name="Graphic 28" descr="Baseball hat with solid fill">
              <a:extLst>
                <a:ext uri="{FF2B5EF4-FFF2-40B4-BE49-F238E27FC236}">
                  <a16:creationId xmlns:a16="http://schemas.microsoft.com/office/drawing/2014/main" id="{2542B415-9E4A-120D-7FC0-EAB10A5E1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66286" y="400050"/>
              <a:ext cx="1346200" cy="134620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891ED3A-0855-0E55-0731-3225E0117D59}"/>
                </a:ext>
              </a:extLst>
            </p:cNvPr>
            <p:cNvSpPr txBox="1"/>
            <p:nvPr/>
          </p:nvSpPr>
          <p:spPr>
            <a:xfrm>
              <a:off x="3204747" y="1471207"/>
              <a:ext cx="8692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</a:t>
              </a:r>
            </a:p>
            <a:p>
              <a:r>
                <a:rPr lang="en-US" dirty="0"/>
                <a:t>Analyst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545608C-C61F-EB23-271A-98709A685C6E}"/>
              </a:ext>
            </a:extLst>
          </p:cNvPr>
          <p:cNvGrpSpPr/>
          <p:nvPr/>
        </p:nvGrpSpPr>
        <p:grpSpPr>
          <a:xfrm>
            <a:off x="2302659" y="5044128"/>
            <a:ext cx="1346200" cy="1691823"/>
            <a:chOff x="2978150" y="400050"/>
            <a:chExt cx="1346200" cy="1691823"/>
          </a:xfrm>
        </p:grpSpPr>
        <p:pic>
          <p:nvPicPr>
            <p:cNvPr id="32" name="Graphic 31" descr="Baseball hat with solid fill">
              <a:extLst>
                <a:ext uri="{FF2B5EF4-FFF2-40B4-BE49-F238E27FC236}">
                  <a16:creationId xmlns:a16="http://schemas.microsoft.com/office/drawing/2014/main" id="{EEC8E21B-C0C4-55D5-838D-C04161DE05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DC7E3E3-583D-5258-6C93-CCA89DE2BD57}"/>
                </a:ext>
              </a:extLst>
            </p:cNvPr>
            <p:cNvSpPr txBox="1"/>
            <p:nvPr/>
          </p:nvSpPr>
          <p:spPr>
            <a:xfrm>
              <a:off x="3155190" y="1445542"/>
              <a:ext cx="101341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Engineer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F121A17-A812-71CF-06CA-8B4029E60648}"/>
              </a:ext>
            </a:extLst>
          </p:cNvPr>
          <p:cNvGrpSpPr/>
          <p:nvPr/>
        </p:nvGrpSpPr>
        <p:grpSpPr>
          <a:xfrm>
            <a:off x="7496656" y="1747117"/>
            <a:ext cx="1346200" cy="1691823"/>
            <a:chOff x="2978150" y="400050"/>
            <a:chExt cx="1346200" cy="1691823"/>
          </a:xfrm>
        </p:grpSpPr>
        <p:pic>
          <p:nvPicPr>
            <p:cNvPr id="35" name="Graphic 34" descr="Baseball hat with solid fill">
              <a:extLst>
                <a:ext uri="{FF2B5EF4-FFF2-40B4-BE49-F238E27FC236}">
                  <a16:creationId xmlns:a16="http://schemas.microsoft.com/office/drawing/2014/main" id="{E65CD636-8FD5-C0B5-934D-82E0A35E6B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AECE52C-A873-DE05-2F32-11F15CAD743F}"/>
                </a:ext>
              </a:extLst>
            </p:cNvPr>
            <p:cNvSpPr txBox="1"/>
            <p:nvPr/>
          </p:nvSpPr>
          <p:spPr>
            <a:xfrm>
              <a:off x="3155190" y="1445542"/>
              <a:ext cx="9702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Scientist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CA61193-6A4D-C52D-B7FF-2D702241EDE0}"/>
              </a:ext>
            </a:extLst>
          </p:cNvPr>
          <p:cNvGrpSpPr/>
          <p:nvPr/>
        </p:nvGrpSpPr>
        <p:grpSpPr>
          <a:xfrm>
            <a:off x="5103692" y="1844608"/>
            <a:ext cx="1346200" cy="1414824"/>
            <a:chOff x="2978150" y="400050"/>
            <a:chExt cx="1346200" cy="1414824"/>
          </a:xfrm>
        </p:grpSpPr>
        <p:pic>
          <p:nvPicPr>
            <p:cNvPr id="38" name="Graphic 37" descr="Baseball hat with solid fill">
              <a:extLst>
                <a:ext uri="{FF2B5EF4-FFF2-40B4-BE49-F238E27FC236}">
                  <a16:creationId xmlns:a16="http://schemas.microsoft.com/office/drawing/2014/main" id="{DF952851-CFA1-2059-CCFF-8CD482BAB4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B9C9D9-4851-A1A6-66B7-714EDE556D78}"/>
                </a:ext>
              </a:extLst>
            </p:cNvPr>
            <p:cNvSpPr txBox="1"/>
            <p:nvPr/>
          </p:nvSpPr>
          <p:spPr>
            <a:xfrm>
              <a:off x="3155190" y="1445542"/>
              <a:ext cx="1021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IT Admin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1D5B138-AAB2-DBE7-7A38-97E004BB277C}"/>
              </a:ext>
            </a:extLst>
          </p:cNvPr>
          <p:cNvGrpSpPr/>
          <p:nvPr/>
        </p:nvGrpSpPr>
        <p:grpSpPr>
          <a:xfrm>
            <a:off x="2398538" y="3430216"/>
            <a:ext cx="1346200" cy="1691823"/>
            <a:chOff x="2978150" y="400050"/>
            <a:chExt cx="1346200" cy="1691823"/>
          </a:xfrm>
        </p:grpSpPr>
        <p:pic>
          <p:nvPicPr>
            <p:cNvPr id="41" name="Graphic 40" descr="Baseball hat with solid fill">
              <a:extLst>
                <a:ext uri="{FF2B5EF4-FFF2-40B4-BE49-F238E27FC236}">
                  <a16:creationId xmlns:a16="http://schemas.microsoft.com/office/drawing/2014/main" id="{9259A4EC-8C97-E090-0023-2761A6AE3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63E432D-3456-459D-D113-FD090CB0BB38}"/>
                </a:ext>
              </a:extLst>
            </p:cNvPr>
            <p:cNvSpPr txBox="1"/>
            <p:nvPr/>
          </p:nvSpPr>
          <p:spPr>
            <a:xfrm>
              <a:off x="3155190" y="1445542"/>
              <a:ext cx="9893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</a:t>
              </a:r>
            </a:p>
            <a:p>
              <a:r>
                <a:rPr lang="en-US" dirty="0"/>
                <a:t>Modeler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B9137F1-4ED1-EA9F-4766-6B47B9F88AEF}"/>
              </a:ext>
            </a:extLst>
          </p:cNvPr>
          <p:cNvGrpSpPr/>
          <p:nvPr/>
        </p:nvGrpSpPr>
        <p:grpSpPr>
          <a:xfrm>
            <a:off x="5061013" y="3522308"/>
            <a:ext cx="1346200" cy="1685843"/>
            <a:chOff x="2978150" y="400050"/>
            <a:chExt cx="1346200" cy="1685843"/>
          </a:xfrm>
        </p:grpSpPr>
        <p:pic>
          <p:nvPicPr>
            <p:cNvPr id="44" name="Graphic 43" descr="Baseball hat with solid fill">
              <a:extLst>
                <a:ext uri="{FF2B5EF4-FFF2-40B4-BE49-F238E27FC236}">
                  <a16:creationId xmlns:a16="http://schemas.microsoft.com/office/drawing/2014/main" id="{5DC00593-966A-B029-2032-78B8F4B98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8ADC0DC-1606-12E7-6771-DA9FEA1C2CC1}"/>
                </a:ext>
              </a:extLst>
            </p:cNvPr>
            <p:cNvSpPr txBox="1"/>
            <p:nvPr/>
          </p:nvSpPr>
          <p:spPr>
            <a:xfrm>
              <a:off x="3232962" y="1439562"/>
              <a:ext cx="8365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Report</a:t>
              </a:r>
            </a:p>
            <a:p>
              <a:r>
                <a:rPr lang="en-US" dirty="0"/>
                <a:t>Author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C8FC7B-B598-5626-5A3E-42A6D4097010}"/>
              </a:ext>
            </a:extLst>
          </p:cNvPr>
          <p:cNvGrpSpPr/>
          <p:nvPr/>
        </p:nvGrpSpPr>
        <p:grpSpPr>
          <a:xfrm>
            <a:off x="5129349" y="718429"/>
            <a:ext cx="1346200" cy="1426760"/>
            <a:chOff x="2978150" y="400050"/>
            <a:chExt cx="1346200" cy="1426760"/>
          </a:xfrm>
        </p:grpSpPr>
        <p:pic>
          <p:nvPicPr>
            <p:cNvPr id="47" name="Graphic 46" descr="Baseball hat with solid fill">
              <a:extLst>
                <a:ext uri="{FF2B5EF4-FFF2-40B4-BE49-F238E27FC236}">
                  <a16:creationId xmlns:a16="http://schemas.microsoft.com/office/drawing/2014/main" id="{989333CC-7334-7F53-B817-890DED269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53BC000-2D5B-9EBC-4491-FE6A1EB52482}"/>
                </a:ext>
              </a:extLst>
            </p:cNvPr>
            <p:cNvSpPr txBox="1"/>
            <p:nvPr/>
          </p:nvSpPr>
          <p:spPr>
            <a:xfrm>
              <a:off x="3092667" y="1457478"/>
              <a:ext cx="1155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BI Product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B4AB643-5C2D-B3D6-603B-8939DE31DD12}"/>
              </a:ext>
            </a:extLst>
          </p:cNvPr>
          <p:cNvGrpSpPr/>
          <p:nvPr/>
        </p:nvGrpSpPr>
        <p:grpSpPr>
          <a:xfrm>
            <a:off x="2420628" y="565877"/>
            <a:ext cx="1346200" cy="1396372"/>
            <a:chOff x="2978150" y="400050"/>
            <a:chExt cx="1346200" cy="1396372"/>
          </a:xfrm>
        </p:grpSpPr>
        <p:pic>
          <p:nvPicPr>
            <p:cNvPr id="50" name="Graphic 49" descr="Baseball hat with solid fill">
              <a:extLst>
                <a:ext uri="{FF2B5EF4-FFF2-40B4-BE49-F238E27FC236}">
                  <a16:creationId xmlns:a16="http://schemas.microsoft.com/office/drawing/2014/main" id="{4C0AAAE3-4225-9177-1AB6-B90AC4C4B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152CCBE-F0E4-119E-61A0-2C62C2A98209}"/>
                </a:ext>
              </a:extLst>
            </p:cNvPr>
            <p:cNvSpPr txBox="1"/>
            <p:nvPr/>
          </p:nvSpPr>
          <p:spPr>
            <a:xfrm>
              <a:off x="3183814" y="1427090"/>
              <a:ext cx="934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Support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4B534D2-07B0-BE18-9571-B5D2C888B92C}"/>
              </a:ext>
            </a:extLst>
          </p:cNvPr>
          <p:cNvGrpSpPr/>
          <p:nvPr/>
        </p:nvGrpSpPr>
        <p:grpSpPr>
          <a:xfrm>
            <a:off x="5076495" y="5046287"/>
            <a:ext cx="1346200" cy="1653216"/>
            <a:chOff x="2978150" y="400050"/>
            <a:chExt cx="1346200" cy="1653216"/>
          </a:xfrm>
        </p:grpSpPr>
        <p:pic>
          <p:nvPicPr>
            <p:cNvPr id="53" name="Graphic 52" descr="Baseball hat with solid fill">
              <a:extLst>
                <a:ext uri="{FF2B5EF4-FFF2-40B4-BE49-F238E27FC236}">
                  <a16:creationId xmlns:a16="http://schemas.microsoft.com/office/drawing/2014/main" id="{8D10619E-B2AE-7186-AF4E-8E644081A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BEF39E5-1E9A-4D08-E371-5FD445A0A934}"/>
                </a:ext>
              </a:extLst>
            </p:cNvPr>
            <p:cNvSpPr txBox="1"/>
            <p:nvPr/>
          </p:nvSpPr>
          <p:spPr>
            <a:xfrm>
              <a:off x="3155761" y="1406935"/>
              <a:ext cx="99097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Business</a:t>
              </a:r>
            </a:p>
            <a:p>
              <a:r>
                <a:rPr lang="en-US" dirty="0"/>
                <a:t>Analyst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7044BAB9-00EA-7D56-C989-8A68DC840D7A}"/>
              </a:ext>
            </a:extLst>
          </p:cNvPr>
          <p:cNvSpPr/>
          <p:nvPr/>
        </p:nvSpPr>
        <p:spPr>
          <a:xfrm>
            <a:off x="439975" y="4241688"/>
            <a:ext cx="1436861" cy="1263348"/>
          </a:xfrm>
          <a:prstGeom prst="ellipse">
            <a:avLst/>
          </a:prstGeom>
          <a:solidFill>
            <a:srgbClr val="0A5C50">
              <a:alpha val="50196"/>
            </a:srgbClr>
          </a:solidFill>
          <a:ln>
            <a:solidFill>
              <a:srgbClr val="0A5C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Domain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72BEED5-D93D-6A96-087B-F182E8784C4C}"/>
              </a:ext>
            </a:extLst>
          </p:cNvPr>
          <p:cNvSpPr/>
          <p:nvPr/>
        </p:nvSpPr>
        <p:spPr>
          <a:xfrm>
            <a:off x="439975" y="881841"/>
            <a:ext cx="1436861" cy="1263348"/>
          </a:xfrm>
          <a:prstGeom prst="ellipse">
            <a:avLst/>
          </a:prstGeom>
          <a:solidFill>
            <a:srgbClr val="0A5C50">
              <a:alpha val="50196"/>
            </a:srgbClr>
          </a:solidFill>
          <a:ln>
            <a:solidFill>
              <a:srgbClr val="0A5C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A944003-9547-CE53-159D-66A7B4891679}"/>
              </a:ext>
            </a:extLst>
          </p:cNvPr>
          <p:cNvGrpSpPr/>
          <p:nvPr/>
        </p:nvGrpSpPr>
        <p:grpSpPr>
          <a:xfrm>
            <a:off x="2534993" y="1748799"/>
            <a:ext cx="1346200" cy="1414824"/>
            <a:chOff x="2978150" y="400050"/>
            <a:chExt cx="1346200" cy="1414824"/>
          </a:xfrm>
        </p:grpSpPr>
        <p:pic>
          <p:nvPicPr>
            <p:cNvPr id="8" name="Graphic 7" descr="Baseball hat with solid fill">
              <a:extLst>
                <a:ext uri="{FF2B5EF4-FFF2-40B4-BE49-F238E27FC236}">
                  <a16:creationId xmlns:a16="http://schemas.microsoft.com/office/drawing/2014/main" id="{AD89FE08-7E93-FBF1-5B46-1F5043194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E40AF9-B867-2EBA-EEA3-34021ADDE3B2}"/>
                </a:ext>
              </a:extLst>
            </p:cNvPr>
            <p:cNvSpPr txBox="1"/>
            <p:nvPr/>
          </p:nvSpPr>
          <p:spPr>
            <a:xfrm>
              <a:off x="3155190" y="1445542"/>
              <a:ext cx="10315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Architect</a:t>
              </a:r>
            </a:p>
          </p:txBody>
        </p:sp>
      </p:grpSp>
      <p:pic>
        <p:nvPicPr>
          <p:cNvPr id="11" name="Graphic 10" descr="Man in business attire">
            <a:extLst>
              <a:ext uri="{FF2B5EF4-FFF2-40B4-BE49-F238E27FC236}">
                <a16:creationId xmlns:a16="http://schemas.microsoft.com/office/drawing/2014/main" id="{692B5517-C70A-4B7B-D8CD-CC2CE607C3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925025" y="1942562"/>
            <a:ext cx="515219" cy="695733"/>
          </a:xfrm>
          <a:prstGeom prst="rect">
            <a:avLst/>
          </a:prstGeom>
        </p:spPr>
      </p:pic>
      <p:pic>
        <p:nvPicPr>
          <p:cNvPr id="13" name="Graphic 12" descr="Man wearing a hoodie">
            <a:extLst>
              <a:ext uri="{FF2B5EF4-FFF2-40B4-BE49-F238E27FC236}">
                <a16:creationId xmlns:a16="http://schemas.microsoft.com/office/drawing/2014/main" id="{F335FF19-958C-FAFB-46CB-94B7E5A70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41117" y="3583029"/>
            <a:ext cx="809818" cy="1091755"/>
          </a:xfrm>
          <a:prstGeom prst="rect">
            <a:avLst/>
          </a:prstGeom>
        </p:spPr>
      </p:pic>
      <p:pic>
        <p:nvPicPr>
          <p:cNvPr id="15" name="Graphic 14" descr="Man in hoodie holding controller">
            <a:extLst>
              <a:ext uri="{FF2B5EF4-FFF2-40B4-BE49-F238E27FC236}">
                <a16:creationId xmlns:a16="http://schemas.microsoft.com/office/drawing/2014/main" id="{D5530970-6C93-67A3-A616-CAF5B66B33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680270" y="5913715"/>
            <a:ext cx="478370" cy="699706"/>
          </a:xfrm>
          <a:prstGeom prst="rect">
            <a:avLst/>
          </a:prstGeom>
        </p:spPr>
      </p:pic>
      <p:pic>
        <p:nvPicPr>
          <p:cNvPr id="17" name="Graphic 16" descr="Man in hoodie holding controller">
            <a:extLst>
              <a:ext uri="{FF2B5EF4-FFF2-40B4-BE49-F238E27FC236}">
                <a16:creationId xmlns:a16="http://schemas.microsoft.com/office/drawing/2014/main" id="{F5E2E9CA-0D18-81F1-0301-5192AFF6270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035779" y="5452496"/>
            <a:ext cx="478370" cy="699706"/>
          </a:xfrm>
          <a:prstGeom prst="rect">
            <a:avLst/>
          </a:prstGeom>
        </p:spPr>
      </p:pic>
      <p:pic>
        <p:nvPicPr>
          <p:cNvPr id="19" name="Graphic 18" descr="Man in hoodie holding controller">
            <a:extLst>
              <a:ext uri="{FF2B5EF4-FFF2-40B4-BE49-F238E27FC236}">
                <a16:creationId xmlns:a16="http://schemas.microsoft.com/office/drawing/2014/main" id="{AACD693D-AA17-9606-FFFD-B5710003A66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020421" y="6032119"/>
            <a:ext cx="478370" cy="699706"/>
          </a:xfrm>
          <a:prstGeom prst="rect">
            <a:avLst/>
          </a:prstGeom>
        </p:spPr>
      </p:pic>
      <p:pic>
        <p:nvPicPr>
          <p:cNvPr id="21" name="Graphic 20" descr="Man wearing a hoodie">
            <a:extLst>
              <a:ext uri="{FF2B5EF4-FFF2-40B4-BE49-F238E27FC236}">
                <a16:creationId xmlns:a16="http://schemas.microsoft.com/office/drawing/2014/main" id="{B56F615C-E688-2B4D-4B19-A2899AF23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20906" y="4153517"/>
            <a:ext cx="809818" cy="1091755"/>
          </a:xfrm>
          <a:prstGeom prst="rect">
            <a:avLst/>
          </a:prstGeom>
        </p:spPr>
      </p:pic>
      <p:pic>
        <p:nvPicPr>
          <p:cNvPr id="23" name="Graphic 22" descr="Man with a prosthetic arm">
            <a:extLst>
              <a:ext uri="{FF2B5EF4-FFF2-40B4-BE49-F238E27FC236}">
                <a16:creationId xmlns:a16="http://schemas.microsoft.com/office/drawing/2014/main" id="{2D5C71AE-2E7E-A750-C231-292DCC70B2D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334652" y="3677227"/>
            <a:ext cx="580787" cy="811394"/>
          </a:xfrm>
          <a:prstGeom prst="rect">
            <a:avLst/>
          </a:prstGeom>
        </p:spPr>
      </p:pic>
      <p:pic>
        <p:nvPicPr>
          <p:cNvPr id="25" name="Graphic 24" descr="Man with a prosthetic arm">
            <a:extLst>
              <a:ext uri="{FF2B5EF4-FFF2-40B4-BE49-F238E27FC236}">
                <a16:creationId xmlns:a16="http://schemas.microsoft.com/office/drawing/2014/main" id="{78B25294-E7D4-C20E-C565-94A05012AD7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487052" y="3829627"/>
            <a:ext cx="580787" cy="811394"/>
          </a:xfrm>
          <a:prstGeom prst="rect">
            <a:avLst/>
          </a:prstGeom>
        </p:spPr>
      </p:pic>
      <p:pic>
        <p:nvPicPr>
          <p:cNvPr id="26" name="Graphic 25" descr="Man with a prosthetic arm">
            <a:extLst>
              <a:ext uri="{FF2B5EF4-FFF2-40B4-BE49-F238E27FC236}">
                <a16:creationId xmlns:a16="http://schemas.microsoft.com/office/drawing/2014/main" id="{4DE83D9B-1D27-A80A-C7AA-118C455B37C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639452" y="3982027"/>
            <a:ext cx="580787" cy="811394"/>
          </a:xfrm>
          <a:prstGeom prst="rect">
            <a:avLst/>
          </a:prstGeom>
        </p:spPr>
      </p:pic>
      <p:pic>
        <p:nvPicPr>
          <p:cNvPr id="27" name="Graphic 26" descr="Man with a prosthetic arm">
            <a:extLst>
              <a:ext uri="{FF2B5EF4-FFF2-40B4-BE49-F238E27FC236}">
                <a16:creationId xmlns:a16="http://schemas.microsoft.com/office/drawing/2014/main" id="{C353544A-9BB7-76CC-040A-98DDB2C25CC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791852" y="4134427"/>
            <a:ext cx="580787" cy="811394"/>
          </a:xfrm>
          <a:prstGeom prst="rect">
            <a:avLst/>
          </a:prstGeom>
        </p:spPr>
      </p:pic>
      <p:pic>
        <p:nvPicPr>
          <p:cNvPr id="58" name="Graphic 57" descr="Man wearing a hoodie">
            <a:extLst>
              <a:ext uri="{FF2B5EF4-FFF2-40B4-BE49-F238E27FC236}">
                <a16:creationId xmlns:a16="http://schemas.microsoft.com/office/drawing/2014/main" id="{9CA7817C-29C0-965E-D3C6-BD0C17E10C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0141" y="5459245"/>
            <a:ext cx="479421" cy="646331"/>
          </a:xfrm>
          <a:prstGeom prst="rect">
            <a:avLst/>
          </a:prstGeom>
        </p:spPr>
      </p:pic>
      <p:pic>
        <p:nvPicPr>
          <p:cNvPr id="59" name="Graphic 58" descr="Man wearing a hoodie">
            <a:extLst>
              <a:ext uri="{FF2B5EF4-FFF2-40B4-BE49-F238E27FC236}">
                <a16:creationId xmlns:a16="http://schemas.microsoft.com/office/drawing/2014/main" id="{1BFF7C8F-A575-014A-F86E-1A434D67B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2541" y="5611645"/>
            <a:ext cx="479421" cy="646331"/>
          </a:xfrm>
          <a:prstGeom prst="rect">
            <a:avLst/>
          </a:prstGeom>
        </p:spPr>
      </p:pic>
      <p:pic>
        <p:nvPicPr>
          <p:cNvPr id="60" name="Graphic 59" descr="Man wearing a hoodie">
            <a:extLst>
              <a:ext uri="{FF2B5EF4-FFF2-40B4-BE49-F238E27FC236}">
                <a16:creationId xmlns:a16="http://schemas.microsoft.com/office/drawing/2014/main" id="{F14E0C4F-59CD-A3F9-F8FA-B053A5B732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44941" y="5764045"/>
            <a:ext cx="479421" cy="646331"/>
          </a:xfrm>
          <a:prstGeom prst="rect">
            <a:avLst/>
          </a:prstGeom>
        </p:spPr>
      </p:pic>
      <p:pic>
        <p:nvPicPr>
          <p:cNvPr id="61" name="Graphic 60" descr="Man wearing a jacket">
            <a:extLst>
              <a:ext uri="{FF2B5EF4-FFF2-40B4-BE49-F238E27FC236}">
                <a16:creationId xmlns:a16="http://schemas.microsoft.com/office/drawing/2014/main" id="{A4164E3F-4D9A-6B19-1605-5D545D4F7F1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529154" y="1000324"/>
            <a:ext cx="580618" cy="834903"/>
          </a:xfrm>
          <a:prstGeom prst="rect">
            <a:avLst/>
          </a:prstGeom>
        </p:spPr>
      </p:pic>
      <p:pic>
        <p:nvPicPr>
          <p:cNvPr id="62" name="Graphic 61" descr="Man wearing a jacket">
            <a:extLst>
              <a:ext uri="{FF2B5EF4-FFF2-40B4-BE49-F238E27FC236}">
                <a16:creationId xmlns:a16="http://schemas.microsoft.com/office/drawing/2014/main" id="{7B8798BB-E729-5C87-9438-FA91E7DFBF1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6681554" y="1152724"/>
            <a:ext cx="580618" cy="834903"/>
          </a:xfrm>
          <a:prstGeom prst="rect">
            <a:avLst/>
          </a:prstGeom>
        </p:spPr>
      </p:pic>
      <p:pic>
        <p:nvPicPr>
          <p:cNvPr id="63" name="Graphic 62" descr="Bearded man in a robe">
            <a:extLst>
              <a:ext uri="{FF2B5EF4-FFF2-40B4-BE49-F238E27FC236}">
                <a16:creationId xmlns:a16="http://schemas.microsoft.com/office/drawing/2014/main" id="{9D2B3BFE-0010-CBB6-47BF-5E580222877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9191766" y="3797667"/>
            <a:ext cx="593792" cy="746482"/>
          </a:xfrm>
          <a:prstGeom prst="rect">
            <a:avLst/>
          </a:prstGeom>
        </p:spPr>
      </p:pic>
      <p:pic>
        <p:nvPicPr>
          <p:cNvPr id="64" name="Graphic 63" descr="Bearded man in a robe">
            <a:extLst>
              <a:ext uri="{FF2B5EF4-FFF2-40B4-BE49-F238E27FC236}">
                <a16:creationId xmlns:a16="http://schemas.microsoft.com/office/drawing/2014/main" id="{1111F289-F54E-7CF1-7245-072C47835D4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9344166" y="3950067"/>
            <a:ext cx="593792" cy="746482"/>
          </a:xfrm>
          <a:prstGeom prst="rect">
            <a:avLst/>
          </a:prstGeom>
        </p:spPr>
      </p:pic>
      <p:pic>
        <p:nvPicPr>
          <p:cNvPr id="65" name="Graphic 64" descr="Bearded man in a robe">
            <a:extLst>
              <a:ext uri="{FF2B5EF4-FFF2-40B4-BE49-F238E27FC236}">
                <a16:creationId xmlns:a16="http://schemas.microsoft.com/office/drawing/2014/main" id="{E4415C05-F087-A42E-D666-919C06A8400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9496566" y="4102467"/>
            <a:ext cx="593792" cy="746482"/>
          </a:xfrm>
          <a:prstGeom prst="rect">
            <a:avLst/>
          </a:prstGeom>
        </p:spPr>
      </p:pic>
      <p:pic>
        <p:nvPicPr>
          <p:cNvPr id="66" name="Graphic 65" descr="Man in business attire">
            <a:extLst>
              <a:ext uri="{FF2B5EF4-FFF2-40B4-BE49-F238E27FC236}">
                <a16:creationId xmlns:a16="http://schemas.microsoft.com/office/drawing/2014/main" id="{128FEC71-441A-09CC-D71A-C2D36D26DE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720424" y="2686954"/>
            <a:ext cx="412027" cy="556387"/>
          </a:xfrm>
          <a:prstGeom prst="rect">
            <a:avLst/>
          </a:prstGeom>
        </p:spPr>
      </p:pic>
      <p:pic>
        <p:nvPicPr>
          <p:cNvPr id="67" name="Graphic 66" descr="Man in business attire">
            <a:extLst>
              <a:ext uri="{FF2B5EF4-FFF2-40B4-BE49-F238E27FC236}">
                <a16:creationId xmlns:a16="http://schemas.microsoft.com/office/drawing/2014/main" id="{642B4473-CCAB-CF69-4303-773F6A3738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035993" y="2703044"/>
            <a:ext cx="412028" cy="556388"/>
          </a:xfrm>
          <a:prstGeom prst="rect">
            <a:avLst/>
          </a:prstGeom>
        </p:spPr>
      </p:pic>
      <p:pic>
        <p:nvPicPr>
          <p:cNvPr id="68" name="Graphic 67" descr="Man in business attire">
            <a:extLst>
              <a:ext uri="{FF2B5EF4-FFF2-40B4-BE49-F238E27FC236}">
                <a16:creationId xmlns:a16="http://schemas.microsoft.com/office/drawing/2014/main" id="{A8F80629-7450-3099-049A-C271E2800AC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346697" y="2703044"/>
            <a:ext cx="412028" cy="556388"/>
          </a:xfrm>
          <a:prstGeom prst="rect">
            <a:avLst/>
          </a:prstGeom>
        </p:spPr>
      </p:pic>
      <p:pic>
        <p:nvPicPr>
          <p:cNvPr id="69" name="Graphic 68" descr="Man in business attire">
            <a:extLst>
              <a:ext uri="{FF2B5EF4-FFF2-40B4-BE49-F238E27FC236}">
                <a16:creationId xmlns:a16="http://schemas.microsoft.com/office/drawing/2014/main" id="{73507EB8-24A8-A6E5-A301-9D18CCF7DF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000201" y="2356613"/>
            <a:ext cx="515219" cy="695733"/>
          </a:xfrm>
          <a:prstGeom prst="rect">
            <a:avLst/>
          </a:prstGeom>
        </p:spPr>
      </p:pic>
      <p:grpSp>
        <p:nvGrpSpPr>
          <p:cNvPr id="70" name="Group 69">
            <a:extLst>
              <a:ext uri="{FF2B5EF4-FFF2-40B4-BE49-F238E27FC236}">
                <a16:creationId xmlns:a16="http://schemas.microsoft.com/office/drawing/2014/main" id="{CD396A4D-37E3-B81F-B6E8-4BE7507D0BDA}"/>
              </a:ext>
            </a:extLst>
          </p:cNvPr>
          <p:cNvGrpSpPr/>
          <p:nvPr/>
        </p:nvGrpSpPr>
        <p:grpSpPr>
          <a:xfrm>
            <a:off x="7468177" y="615226"/>
            <a:ext cx="1355418" cy="1399191"/>
            <a:chOff x="2978150" y="400050"/>
            <a:chExt cx="1355418" cy="1399191"/>
          </a:xfrm>
        </p:grpSpPr>
        <p:pic>
          <p:nvPicPr>
            <p:cNvPr id="71" name="Graphic 70" descr="Baseball hat with solid fill">
              <a:extLst>
                <a:ext uri="{FF2B5EF4-FFF2-40B4-BE49-F238E27FC236}">
                  <a16:creationId xmlns:a16="http://schemas.microsoft.com/office/drawing/2014/main" id="{58BD1351-6A0C-3538-7CBE-157E0DA1CE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978150" y="400050"/>
              <a:ext cx="1346200" cy="1346200"/>
            </a:xfrm>
            <a:prstGeom prst="rect">
              <a:avLst/>
            </a:prstGeom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57BC187E-D2EC-3ADC-B6BA-AA089F4F5041}"/>
                </a:ext>
              </a:extLst>
            </p:cNvPr>
            <p:cNvSpPr txBox="1"/>
            <p:nvPr/>
          </p:nvSpPr>
          <p:spPr>
            <a:xfrm>
              <a:off x="3017246" y="1429909"/>
              <a:ext cx="13163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Governance</a:t>
              </a:r>
            </a:p>
          </p:txBody>
        </p:sp>
      </p:grpSp>
      <p:pic>
        <p:nvPicPr>
          <p:cNvPr id="73" name="Graphic 72" descr="Woman with long wavy hair">
            <a:extLst>
              <a:ext uri="{FF2B5EF4-FFF2-40B4-BE49-F238E27FC236}">
                <a16:creationId xmlns:a16="http://schemas.microsoft.com/office/drawing/2014/main" id="{D1EFBEAE-EE1C-DE34-3890-DA767B4550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18097" y="913011"/>
            <a:ext cx="666921" cy="934700"/>
          </a:xfrm>
          <a:prstGeom prst="rect">
            <a:avLst/>
          </a:prstGeom>
        </p:spPr>
      </p:pic>
      <p:pic>
        <p:nvPicPr>
          <p:cNvPr id="75" name="Graphic 74" descr="Woman with long wavy hair">
            <a:extLst>
              <a:ext uri="{FF2B5EF4-FFF2-40B4-BE49-F238E27FC236}">
                <a16:creationId xmlns:a16="http://schemas.microsoft.com/office/drawing/2014/main" id="{D0DD78EA-7D11-1A45-361B-3EF512DC60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749262" y="1068391"/>
            <a:ext cx="417679" cy="585383"/>
          </a:xfrm>
          <a:prstGeom prst="rect">
            <a:avLst/>
          </a:prstGeom>
        </p:spPr>
      </p:pic>
      <p:pic>
        <p:nvPicPr>
          <p:cNvPr id="76" name="Graphic 75" descr="Woman with long wavy hair">
            <a:extLst>
              <a:ext uri="{FF2B5EF4-FFF2-40B4-BE49-F238E27FC236}">
                <a16:creationId xmlns:a16="http://schemas.microsoft.com/office/drawing/2014/main" id="{2612FC8A-5822-A728-7FA3-6BD5A6C439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09307" y="922448"/>
            <a:ext cx="417679" cy="585383"/>
          </a:xfrm>
          <a:prstGeom prst="rect">
            <a:avLst/>
          </a:prstGeom>
        </p:spPr>
      </p:pic>
      <p:pic>
        <p:nvPicPr>
          <p:cNvPr id="77" name="Graphic 76" descr="Woman with long wavy hair">
            <a:extLst>
              <a:ext uri="{FF2B5EF4-FFF2-40B4-BE49-F238E27FC236}">
                <a16:creationId xmlns:a16="http://schemas.microsoft.com/office/drawing/2014/main" id="{9D9220B3-4551-3BFC-257A-C94464F219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81306" y="1161734"/>
            <a:ext cx="417679" cy="585383"/>
          </a:xfrm>
          <a:prstGeom prst="rect">
            <a:avLst/>
          </a:prstGeom>
        </p:spPr>
      </p:pic>
      <p:pic>
        <p:nvPicPr>
          <p:cNvPr id="78" name="Graphic 77" descr="Woman with long wavy hair">
            <a:extLst>
              <a:ext uri="{FF2B5EF4-FFF2-40B4-BE49-F238E27FC236}">
                <a16:creationId xmlns:a16="http://schemas.microsoft.com/office/drawing/2014/main" id="{E0149592-588C-7545-4F01-E0AD711BD9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37803" y="1245183"/>
            <a:ext cx="417679" cy="585383"/>
          </a:xfrm>
          <a:prstGeom prst="rect">
            <a:avLst/>
          </a:prstGeom>
        </p:spPr>
      </p:pic>
      <p:pic>
        <p:nvPicPr>
          <p:cNvPr id="79" name="Graphic 78" descr="Alien with one eye">
            <a:extLst>
              <a:ext uri="{FF2B5EF4-FFF2-40B4-BE49-F238E27FC236}">
                <a16:creationId xmlns:a16="http://schemas.microsoft.com/office/drawing/2014/main" id="{7A7663DF-1B56-7105-45C8-0E2425FCEF8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17190" y="2262950"/>
            <a:ext cx="707385" cy="748274"/>
          </a:xfrm>
          <a:prstGeom prst="rect">
            <a:avLst/>
          </a:prstGeom>
        </p:spPr>
      </p:pic>
      <p:pic>
        <p:nvPicPr>
          <p:cNvPr id="80" name="Graphic 79" descr="Alien with one eye">
            <a:extLst>
              <a:ext uri="{FF2B5EF4-FFF2-40B4-BE49-F238E27FC236}">
                <a16:creationId xmlns:a16="http://schemas.microsoft.com/office/drawing/2014/main" id="{4C89F8B1-03A0-3289-D28E-43913DDB65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69590" y="2415350"/>
            <a:ext cx="707385" cy="748274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DB5BBCFA-4A34-68D9-3836-4C8E06BD8AC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9993121" y="5439180"/>
            <a:ext cx="1945253" cy="1252117"/>
          </a:xfrm>
          <a:prstGeom prst="rect">
            <a:avLst/>
          </a:prstGeom>
        </p:spPr>
      </p:pic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EF83E600-1458-4829-C788-9D7DED7121B0}"/>
              </a:ext>
            </a:extLst>
          </p:cNvPr>
          <p:cNvCxnSpPr/>
          <p:nvPr/>
        </p:nvCxnSpPr>
        <p:spPr>
          <a:xfrm>
            <a:off x="732639" y="3471114"/>
            <a:ext cx="10587789" cy="0"/>
          </a:xfrm>
          <a:prstGeom prst="line">
            <a:avLst/>
          </a:prstGeom>
          <a:ln w="38100">
            <a:solidFill>
              <a:srgbClr val="0A5C5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7A922331-4754-D2D1-FEBF-95AD061586EA}"/>
              </a:ext>
            </a:extLst>
          </p:cNvPr>
          <p:cNvSpPr txBox="1"/>
          <p:nvPr/>
        </p:nvSpPr>
        <p:spPr>
          <a:xfrm>
            <a:off x="236102" y="159084"/>
            <a:ext cx="77930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Enterprise Domain Organization </a:t>
            </a:r>
          </a:p>
        </p:txBody>
      </p:sp>
      <p:pic>
        <p:nvPicPr>
          <p:cNvPr id="3" name="Picture 2" descr="A blue and white circle with a building in the middle&#10;&#10;Description automatically generated">
            <a:extLst>
              <a:ext uri="{FF2B5EF4-FFF2-40B4-BE49-F238E27FC236}">
                <a16:creationId xmlns:a16="http://schemas.microsoft.com/office/drawing/2014/main" id="{6BAC6AA1-651E-2D41-77C5-9B9CACB3BEA2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02" y="5889522"/>
            <a:ext cx="705677" cy="80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7537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rgbClr val="2AAC94"/>
          </a:fgClr>
          <a:bgClr>
            <a:srgbClr val="0C695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007D45-797E-D124-FC3A-DDAB889F7C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40545" y="81991"/>
            <a:ext cx="6197591" cy="6780639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894E3D15-AD82-DF44-3350-E8F7A3F8F841}"/>
              </a:ext>
            </a:extLst>
          </p:cNvPr>
          <p:cNvGrpSpPr/>
          <p:nvPr/>
        </p:nvGrpSpPr>
        <p:grpSpPr>
          <a:xfrm>
            <a:off x="4629815" y="2475130"/>
            <a:ext cx="8153658" cy="4481599"/>
            <a:chOff x="-3739836" y="2165749"/>
            <a:chExt cx="8650489" cy="4837521"/>
          </a:xfrm>
        </p:grpSpPr>
        <p:pic>
          <p:nvPicPr>
            <p:cNvPr id="32" name="Picture 31" descr="A person with glasses and a black shirt&#10;&#10;Description automatically generated">
              <a:extLst>
                <a:ext uri="{FF2B5EF4-FFF2-40B4-BE49-F238E27FC236}">
                  <a16:creationId xmlns:a16="http://schemas.microsoft.com/office/drawing/2014/main" id="{697891FD-EB75-8AF2-FDA1-535F32D238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365" r="12217"/>
            <a:stretch/>
          </p:blipFill>
          <p:spPr>
            <a:xfrm>
              <a:off x="-3739836" y="2165749"/>
              <a:ext cx="8542504" cy="4742318"/>
            </a:xfrm>
            <a:prstGeom prst="rect">
              <a:avLst/>
            </a:prstGeom>
          </p:spPr>
        </p:pic>
        <p:pic>
          <p:nvPicPr>
            <p:cNvPr id="36" name="Picture 35" descr="A hand reaching out to the side&#10;&#10;Description automatically generated">
              <a:extLst>
                <a:ext uri="{FF2B5EF4-FFF2-40B4-BE49-F238E27FC236}">
                  <a16:creationId xmlns:a16="http://schemas.microsoft.com/office/drawing/2014/main" id="{4E7C78A5-E3CE-EE98-A6F6-D809E15540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579" t="30780" r="14007" b="3720"/>
            <a:stretch/>
          </p:blipFill>
          <p:spPr>
            <a:xfrm>
              <a:off x="1791343" y="2295889"/>
              <a:ext cx="3119310" cy="4707381"/>
            </a:xfrm>
            <a:prstGeom prst="rect">
              <a:avLst/>
            </a:prstGeom>
          </p:spPr>
        </p:pic>
      </p:grpSp>
      <p:sp>
        <p:nvSpPr>
          <p:cNvPr id="23" name="AutoShape 4" descr="Image">
            <a:extLst>
              <a:ext uri="{FF2B5EF4-FFF2-40B4-BE49-F238E27FC236}">
                <a16:creationId xmlns:a16="http://schemas.microsoft.com/office/drawing/2014/main" id="{2EBE3B13-6132-17BF-8747-FE79773BC1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192776B2-A521-6BC2-9D1B-42CFBD5025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99" y="5439925"/>
            <a:ext cx="905545" cy="1295265"/>
          </a:xfrm>
          <a:prstGeom prst="rect">
            <a:avLst/>
          </a:prstGeom>
        </p:spPr>
      </p:pic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5F54B1F5-1366-2855-F7E6-B9E9CA7BE6C2}"/>
              </a:ext>
            </a:extLst>
          </p:cNvPr>
          <p:cNvSpPr/>
          <p:nvPr/>
        </p:nvSpPr>
        <p:spPr>
          <a:xfrm rot="10800000">
            <a:off x="8503920" y="-21816"/>
            <a:ext cx="3688080" cy="3002760"/>
          </a:xfrm>
          <a:prstGeom prst="rtTriangle">
            <a:avLst/>
          </a:prstGeom>
          <a:solidFill>
            <a:srgbClr val="0C695A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1EC014E-7D66-4C9F-5A05-FE6DF72F602F}"/>
              </a:ext>
            </a:extLst>
          </p:cNvPr>
          <p:cNvSpPr txBox="1"/>
          <p:nvPr/>
        </p:nvSpPr>
        <p:spPr>
          <a:xfrm>
            <a:off x="9916433" y="-65221"/>
            <a:ext cx="19030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#11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0EE4F94-179D-37AB-6F55-C99D61740AF5}"/>
              </a:ext>
            </a:extLst>
          </p:cNvPr>
          <p:cNvSpPr txBox="1"/>
          <p:nvPr/>
        </p:nvSpPr>
        <p:spPr>
          <a:xfrm>
            <a:off x="2443401" y="-256184"/>
            <a:ext cx="3794629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Fabric </a:t>
            </a:r>
          </a:p>
          <a:p>
            <a:r>
              <a:rPr lang="en-US" sz="8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Fridays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1347187-2292-699D-513E-225771632550}"/>
              </a:ext>
            </a:extLst>
          </p:cNvPr>
          <p:cNvSpPr txBox="1"/>
          <p:nvPr/>
        </p:nvSpPr>
        <p:spPr>
          <a:xfrm>
            <a:off x="3265189" y="2441968"/>
            <a:ext cx="31230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presented by Chris Wagner, </a:t>
            </a:r>
          </a:p>
          <a:p>
            <a:pPr algn="r"/>
            <a:r>
              <a:rPr 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Kevin Arnold,</a:t>
            </a:r>
          </a:p>
          <a:p>
            <a:pPr algn="r"/>
            <a:r>
              <a:rPr 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 panose="020B07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&amp; Mark Walter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AC00B79-01C4-26F3-3937-9DD2608BB741}"/>
              </a:ext>
            </a:extLst>
          </p:cNvPr>
          <p:cNvGrpSpPr/>
          <p:nvPr/>
        </p:nvGrpSpPr>
        <p:grpSpPr>
          <a:xfrm>
            <a:off x="183787" y="51256"/>
            <a:ext cx="1991860" cy="2637080"/>
            <a:chOff x="2925265" y="369522"/>
            <a:chExt cx="3632698" cy="4532811"/>
          </a:xfrm>
        </p:grpSpPr>
        <p:pic>
          <p:nvPicPr>
            <p:cNvPr id="43" name="Picture 42" descr="A picture containing screenshot, graphics, graphic design, design&#10;&#10;Description automatically generated">
              <a:extLst>
                <a:ext uri="{FF2B5EF4-FFF2-40B4-BE49-F238E27FC236}">
                  <a16:creationId xmlns:a16="http://schemas.microsoft.com/office/drawing/2014/main" id="{2A8F7747-32CF-CB21-BADC-82FEEB13B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5265" y="369522"/>
              <a:ext cx="2789736" cy="2789736"/>
            </a:xfrm>
            <a:prstGeom prst="rect">
              <a:avLst/>
            </a:prstGeom>
            <a:effectLst>
              <a:outerShdw blurRad="50800" dist="38100" dir="2700000" sx="103000" sy="103000" algn="tl" rotWithShape="0">
                <a:prstClr val="black">
                  <a:alpha val="70000"/>
                </a:prstClr>
              </a:outerShdw>
            </a:effectLst>
          </p:spPr>
        </p:pic>
        <p:pic>
          <p:nvPicPr>
            <p:cNvPr id="44" name="Picture 43" descr="A picture containing screenshot, graphics, graphic design, design&#10;&#10;Description automatically generated">
              <a:extLst>
                <a:ext uri="{FF2B5EF4-FFF2-40B4-BE49-F238E27FC236}">
                  <a16:creationId xmlns:a16="http://schemas.microsoft.com/office/drawing/2014/main" id="{B6CD0EAA-CA4F-DEE0-08C1-BFCF7C80ED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8227" y="2112597"/>
              <a:ext cx="2789736" cy="2789736"/>
            </a:xfrm>
            <a:prstGeom prst="rect">
              <a:avLst/>
            </a:prstGeom>
            <a:effectLst>
              <a:outerShdw blurRad="50800" dist="38100" dir="2700000" sx="103000" sy="103000" algn="tl" rotWithShape="0">
                <a:prstClr val="black">
                  <a:alpha val="70000"/>
                </a:prstClr>
              </a:outerShdw>
            </a:effectLst>
          </p:spPr>
        </p:pic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11A5DD2-0DF7-C2D5-F537-0CE6E205A442}"/>
              </a:ext>
            </a:extLst>
          </p:cNvPr>
          <p:cNvGrpSpPr/>
          <p:nvPr/>
        </p:nvGrpSpPr>
        <p:grpSpPr>
          <a:xfrm>
            <a:off x="-1534839" y="1557707"/>
            <a:ext cx="8657482" cy="5313774"/>
            <a:chOff x="4746861" y="1261457"/>
            <a:chExt cx="9999086" cy="5633869"/>
          </a:xfrm>
        </p:grpSpPr>
        <p:pic>
          <p:nvPicPr>
            <p:cNvPr id="7" name="Picture 6" descr="A person wearing a hat and glasses giving thumbs up&#10;&#10;Description automatically generated">
              <a:extLst>
                <a:ext uri="{FF2B5EF4-FFF2-40B4-BE49-F238E27FC236}">
                  <a16:creationId xmlns:a16="http://schemas.microsoft.com/office/drawing/2014/main" id="{1AC22092-69C7-4B50-AFF3-8FD41F446C6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6861" y="1261457"/>
              <a:ext cx="9999086" cy="5624485"/>
            </a:xfrm>
            <a:prstGeom prst="rect">
              <a:avLst/>
            </a:prstGeom>
          </p:spPr>
        </p:pic>
        <p:pic>
          <p:nvPicPr>
            <p:cNvPr id="9" name="Picture 8" descr="A hand giving a thumbs up&#10;&#10;Description automatically generated">
              <a:extLst>
                <a:ext uri="{FF2B5EF4-FFF2-40B4-BE49-F238E27FC236}">
                  <a16:creationId xmlns:a16="http://schemas.microsoft.com/office/drawing/2014/main" id="{972FCCF2-47BE-1E4A-9AD7-802658A0C8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35" t="53292" r="62168" b="2845"/>
            <a:stretch/>
          </p:blipFill>
          <p:spPr>
            <a:xfrm>
              <a:off x="6321177" y="3109232"/>
              <a:ext cx="2361000" cy="3641593"/>
            </a:xfrm>
            <a:prstGeom prst="rect">
              <a:avLst/>
            </a:prstGeom>
          </p:spPr>
        </p:pic>
        <p:pic>
          <p:nvPicPr>
            <p:cNvPr id="18" name="Picture 17" descr="A hand giving a thumbs up&#10;&#10;Description automatically generated">
              <a:extLst>
                <a:ext uri="{FF2B5EF4-FFF2-40B4-BE49-F238E27FC236}">
                  <a16:creationId xmlns:a16="http://schemas.microsoft.com/office/drawing/2014/main" id="{3E642781-5BB9-2362-7A19-904734ED9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950" t="63200" r="29346"/>
            <a:stretch/>
          </p:blipFill>
          <p:spPr>
            <a:xfrm>
              <a:off x="9764977" y="3368371"/>
              <a:ext cx="2675767" cy="3526955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47AB0E-3B78-824B-A466-7834008067F1}"/>
              </a:ext>
            </a:extLst>
          </p:cNvPr>
          <p:cNvGrpSpPr/>
          <p:nvPr/>
        </p:nvGrpSpPr>
        <p:grpSpPr>
          <a:xfrm>
            <a:off x="10651140" y="1880307"/>
            <a:ext cx="1399214" cy="1204445"/>
            <a:chOff x="10694408" y="123707"/>
            <a:chExt cx="1399214" cy="1204445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2F7D53D-B448-8709-07EE-370806C6ADFD}"/>
                </a:ext>
              </a:extLst>
            </p:cNvPr>
            <p:cNvGrpSpPr/>
            <p:nvPr/>
          </p:nvGrpSpPr>
          <p:grpSpPr>
            <a:xfrm rot="772586">
              <a:off x="10801424" y="123707"/>
              <a:ext cx="606995" cy="457867"/>
              <a:chOff x="326806" y="2959670"/>
              <a:chExt cx="3036071" cy="2286198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FD4D4FB-1AA3-CD92-9A9E-608AE1908D0A}"/>
                  </a:ext>
                </a:extLst>
              </p:cNvPr>
              <p:cNvSpPr/>
              <p:nvPr/>
            </p:nvSpPr>
            <p:spPr>
              <a:xfrm>
                <a:off x="713874" y="3192379"/>
                <a:ext cx="2374231" cy="182077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D42A9C8B-0ECC-ACCD-824D-83889F1371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clrChange>
                  <a:clrFrom>
                    <a:srgbClr val="4472C4"/>
                  </a:clrFrom>
                  <a:clrTo>
                    <a:srgbClr val="4472C4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326806" y="2959670"/>
                <a:ext cx="3036071" cy="2286198"/>
              </a:xfrm>
              <a:prstGeom prst="rect">
                <a:avLst/>
              </a:prstGeom>
            </p:spPr>
          </p:pic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4E7679A-030D-C872-31CB-82B770615D56}"/>
                </a:ext>
              </a:extLst>
            </p:cNvPr>
            <p:cNvSpPr txBox="1"/>
            <p:nvPr/>
          </p:nvSpPr>
          <p:spPr>
            <a:xfrm rot="767748">
              <a:off x="10694408" y="620266"/>
              <a:ext cx="1206415" cy="707886"/>
            </a:xfrm>
            <a:prstGeom prst="rect">
              <a:avLst/>
            </a:prstGeom>
            <a:noFill/>
            <a:effectLst>
              <a:outerShdw blurRad="50800" dist="38100" dir="2700000" sx="103000" sy="103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ln w="127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sx="103000" sy="103000" algn="tl" rotWithShape="0">
                      <a:prstClr val="black">
                        <a:alpha val="40000"/>
                      </a:prstClr>
                    </a:outerShdw>
                  </a:effectLst>
                  <a:latin typeface="Impact" panose="020B0806030902050204" pitchFamily="34" charset="0"/>
                </a:rPr>
                <a:t>LIVE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31FBDD3-059F-4F12-A717-65FAB68B8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802532">
              <a:off x="11458948" y="178124"/>
              <a:ext cx="634674" cy="634674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B8D68AB-C0D4-DE76-9838-147A779CD38E}"/>
              </a:ext>
            </a:extLst>
          </p:cNvPr>
          <p:cNvGrpSpPr/>
          <p:nvPr/>
        </p:nvGrpSpPr>
        <p:grpSpPr>
          <a:xfrm>
            <a:off x="4413636" y="5706236"/>
            <a:ext cx="5352024" cy="1195342"/>
            <a:chOff x="4413636" y="5706236"/>
            <a:chExt cx="5352024" cy="119534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3EEE687-51F9-FC27-C01E-217357943532}"/>
                </a:ext>
              </a:extLst>
            </p:cNvPr>
            <p:cNvGrpSpPr/>
            <p:nvPr/>
          </p:nvGrpSpPr>
          <p:grpSpPr>
            <a:xfrm>
              <a:off x="4413636" y="5715082"/>
              <a:ext cx="5352024" cy="1186496"/>
              <a:chOff x="3243336" y="5671505"/>
              <a:chExt cx="5352024" cy="1186496"/>
            </a:xfrm>
            <a:effectLst>
              <a:outerShdw blurRad="50800" dist="38100" dir="18900000" sx="101000" sy="101000" algn="bl" rotWithShape="0">
                <a:prstClr val="black">
                  <a:alpha val="63000"/>
                </a:prstClr>
              </a:outerShdw>
            </a:effectLst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B50C998A-39B6-B3D0-F8FC-36A46D5FDADD}"/>
                  </a:ext>
                </a:extLst>
              </p:cNvPr>
              <p:cNvSpPr/>
              <p:nvPr/>
            </p:nvSpPr>
            <p:spPr>
              <a:xfrm>
                <a:off x="3243336" y="5671505"/>
                <a:ext cx="5352024" cy="1186496"/>
              </a:xfrm>
              <a:prstGeom prst="roundRect">
                <a:avLst>
                  <a:gd name="adj" fmla="val 12107"/>
                </a:avLst>
              </a:prstGeom>
              <a:solidFill>
                <a:srgbClr val="0C69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431B131-4939-7E8E-D7E9-2BE43C5ABD28}"/>
                  </a:ext>
                </a:extLst>
              </p:cNvPr>
              <p:cNvSpPr/>
              <p:nvPr/>
            </p:nvSpPr>
            <p:spPr>
              <a:xfrm>
                <a:off x="3243336" y="6277930"/>
                <a:ext cx="5352024" cy="580070"/>
              </a:xfrm>
              <a:prstGeom prst="rect">
                <a:avLst/>
              </a:prstGeom>
              <a:solidFill>
                <a:srgbClr val="0C695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CF1AC95-FB5C-E106-B3C0-D37E7C36FBD5}"/>
                </a:ext>
              </a:extLst>
            </p:cNvPr>
            <p:cNvSpPr txBox="1"/>
            <p:nvPr/>
          </p:nvSpPr>
          <p:spPr>
            <a:xfrm>
              <a:off x="4453349" y="5706236"/>
              <a:ext cx="527259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6000" dirty="0">
                  <a:solidFill>
                    <a:schemeClr val="bg1"/>
                  </a:solidFill>
                  <a:latin typeface="Segoe UI Semibold" panose="020B0702040204020203" pitchFamily="34" charset="0"/>
                  <a:ea typeface="Segoe UI Black" panose="020B0A02040204020203" pitchFamily="34" charset="0"/>
                  <a:cs typeface="Segoe UI Semibold" panose="020B0702040204020203" pitchFamily="34" charset="0"/>
                </a:rPr>
                <a:t>7:30 - 8:30 AM</a:t>
              </a:r>
            </a:p>
          </p:txBody>
        </p:sp>
        <p:pic>
          <p:nvPicPr>
            <p:cNvPr id="5" name="Picture 4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089B3065-84F0-D2AF-A337-B7564594A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5578" y="6602874"/>
              <a:ext cx="1316410" cy="209086"/>
            </a:xfrm>
            <a:prstGeom prst="rect">
              <a:avLst/>
            </a:prstGeom>
            <a:effectLst>
              <a:outerShdw blurRad="50800" dist="38100" dir="2700000" sx="102000" sy="102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7E0EA6B-573E-705A-D005-2D4E841574E3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8" t="8249" r="36069" b="49064"/>
          <a:stretch/>
        </p:blipFill>
        <p:spPr>
          <a:xfrm>
            <a:off x="6544897" y="216398"/>
            <a:ext cx="2273199" cy="350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515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29380</TotalTime>
  <Words>179</Words>
  <Application>Microsoft Office PowerPoint</Application>
  <PresentationFormat>Widescreen</PresentationFormat>
  <Paragraphs>116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Impact</vt:lpstr>
      <vt:lpstr>Segoe UI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Wagner</dc:creator>
  <cp:lastModifiedBy>Christopher Wagner</cp:lastModifiedBy>
  <cp:revision>2</cp:revision>
  <dcterms:created xsi:type="dcterms:W3CDTF">2023-05-20T13:14:49Z</dcterms:created>
  <dcterms:modified xsi:type="dcterms:W3CDTF">2023-08-04T17:40:19Z</dcterms:modified>
</cp:coreProperties>
</file>

<file path=docProps/thumbnail.jpeg>
</file>